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27"/>
  </p:notesMasterIdLst>
  <p:sldIdLst>
    <p:sldId id="256" r:id="rId2"/>
    <p:sldId id="258" r:id="rId3"/>
    <p:sldId id="260" r:id="rId4"/>
    <p:sldId id="312" r:id="rId5"/>
    <p:sldId id="313" r:id="rId6"/>
    <p:sldId id="314" r:id="rId7"/>
    <p:sldId id="287" r:id="rId8"/>
    <p:sldId id="332" r:id="rId9"/>
    <p:sldId id="315" r:id="rId10"/>
    <p:sldId id="316" r:id="rId11"/>
    <p:sldId id="317" r:id="rId12"/>
    <p:sldId id="318" r:id="rId13"/>
    <p:sldId id="319" r:id="rId14"/>
    <p:sldId id="320" r:id="rId15"/>
    <p:sldId id="321" r:id="rId16"/>
    <p:sldId id="333" r:id="rId17"/>
    <p:sldId id="331" r:id="rId18"/>
    <p:sldId id="322" r:id="rId19"/>
    <p:sldId id="323" r:id="rId20"/>
    <p:sldId id="324" r:id="rId21"/>
    <p:sldId id="325" r:id="rId22"/>
    <p:sldId id="327" r:id="rId23"/>
    <p:sldId id="328" r:id="rId24"/>
    <p:sldId id="329" r:id="rId25"/>
    <p:sldId id="330" r:id="rId26"/>
  </p:sldIdLst>
  <p:sldSz cx="9144000" cy="5143500" type="screen16x9"/>
  <p:notesSz cx="6858000" cy="9144000"/>
  <p:embeddedFontLst>
    <p:embeddedFont>
      <p:font typeface="Calibri" panose="020F0502020204030204" pitchFamily="34" charset="0"/>
      <p:regular r:id="rId28"/>
      <p:bold r:id="rId29"/>
      <p:italic r:id="rId30"/>
      <p:boldItalic r:id="rId31"/>
    </p:embeddedFont>
    <p:embeddedFont>
      <p:font typeface="Roboto" panose="020B0604020202020204" charset="0"/>
      <p:regular r:id="rId32"/>
      <p:bold r:id="rId33"/>
      <p:italic r:id="rId34"/>
      <p:boldItalic r:id="rId35"/>
    </p:embeddedFont>
    <p:embeddedFont>
      <p:font typeface="Zen Dots" panose="020B0604020202020204" charset="0"/>
      <p:regular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tion par défaut" id="{D69CBE35-66F9-4A2A-848F-F92BB56A65BA}">
          <p14:sldIdLst>
            <p14:sldId id="256"/>
            <p14:sldId id="258"/>
            <p14:sldId id="260"/>
            <p14:sldId id="312"/>
            <p14:sldId id="313"/>
            <p14:sldId id="314"/>
            <p14:sldId id="287"/>
            <p14:sldId id="332"/>
            <p14:sldId id="315"/>
            <p14:sldId id="316"/>
            <p14:sldId id="317"/>
            <p14:sldId id="318"/>
            <p14:sldId id="319"/>
            <p14:sldId id="320"/>
            <p14:sldId id="321"/>
            <p14:sldId id="333"/>
            <p14:sldId id="331"/>
            <p14:sldId id="322"/>
            <p14:sldId id="323"/>
            <p14:sldId id="324"/>
            <p14:sldId id="325"/>
            <p14:sldId id="327"/>
            <p14:sldId id="328"/>
            <p14:sldId id="329"/>
            <p14:sldId id="330"/>
          </p14:sldIdLst>
        </p14:section>
      </p14:sectionLst>
    </p:ex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B2FB"/>
    <a:srgbClr val="E0F4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8EAE4B6-A848-483A-8CCB-96F0FEBCA50B}">
  <a:tblStyle styleId="{98EAE4B6-A848-483A-8CCB-96F0FEBCA50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40C2B6F-355A-4C94-8326-137A60C9B86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75DCB02-9BB8-47FD-8907-85C794F793BA}" styleName="Style à thème 1 - Accentuation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Style à thème 1 - Accentuation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25" autoAdjust="0"/>
    <p:restoredTop sz="93979" autoAdjust="0"/>
  </p:normalViewPr>
  <p:slideViewPr>
    <p:cSldViewPr snapToGrid="0">
      <p:cViewPr varScale="1">
        <p:scale>
          <a:sx n="86" d="100"/>
          <a:sy n="86" d="100"/>
        </p:scale>
        <p:origin x="760" y="52"/>
      </p:cViewPr>
      <p:guideLst>
        <p:guide orient="horz" pos="1620"/>
        <p:guide pos="2880"/>
      </p:guideLst>
    </p:cSldViewPr>
  </p:slideViewPr>
  <p:outlineViewPr>
    <p:cViewPr>
      <p:scale>
        <a:sx n="33" d="100"/>
        <a:sy n="33" d="100"/>
      </p:scale>
      <p:origin x="0" y="-1264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288697a9d2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288697a9d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
        <p:cNvGrpSpPr/>
        <p:nvPr/>
      </p:nvGrpSpPr>
      <p:grpSpPr>
        <a:xfrm>
          <a:off x="0" y="0"/>
          <a:ext cx="0" cy="0"/>
          <a:chOff x="0" y="0"/>
          <a:chExt cx="0" cy="0"/>
        </a:xfrm>
      </p:grpSpPr>
      <p:sp>
        <p:nvSpPr>
          <p:cNvPr id="1453" name="Google Shape;1453;g1e91c332062_1_226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4" name="Google Shape;1454;g1e91c332062_1_22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3512898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9402812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6748410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065125"/>
            <a:ext cx="4655700" cy="24207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78600"/>
            <a:ext cx="4260000" cy="370200"/>
          </a:xfrm>
          <a:prstGeom prst="rect">
            <a:avLst/>
          </a:prstGeom>
          <a:solidFill>
            <a:schemeClr val="dk2"/>
          </a:solidFill>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155500" y="752145"/>
            <a:ext cx="2721825" cy="165350"/>
            <a:chOff x="-155500" y="301425"/>
            <a:chExt cx="2721825" cy="165350"/>
          </a:xfrm>
        </p:grpSpPr>
        <p:cxnSp>
          <p:nvCxnSpPr>
            <p:cNvPr id="12" name="Google Shape;12;p2"/>
            <p:cNvCxnSpPr/>
            <p:nvPr/>
          </p:nvCxnSpPr>
          <p:spPr>
            <a:xfrm>
              <a:off x="-155500" y="301425"/>
              <a:ext cx="2141400" cy="0"/>
            </a:xfrm>
            <a:prstGeom prst="straightConnector1">
              <a:avLst/>
            </a:prstGeom>
            <a:noFill/>
            <a:ln w="28575" cap="flat" cmpd="sng">
              <a:solidFill>
                <a:schemeClr val="dk2"/>
              </a:solidFill>
              <a:prstDash val="solid"/>
              <a:round/>
              <a:headEnd type="none" w="med" len="med"/>
              <a:tailEnd type="none" w="med" len="med"/>
            </a:ln>
          </p:spPr>
        </p:cxnSp>
        <p:cxnSp>
          <p:nvCxnSpPr>
            <p:cNvPr id="13" name="Google Shape;13;p2"/>
            <p:cNvCxnSpPr/>
            <p:nvPr/>
          </p:nvCxnSpPr>
          <p:spPr>
            <a:xfrm>
              <a:off x="-136075" y="466775"/>
              <a:ext cx="2702400" cy="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80"/>
        <p:cNvGrpSpPr/>
        <p:nvPr/>
      </p:nvGrpSpPr>
      <p:grpSpPr>
        <a:xfrm>
          <a:off x="0" y="0"/>
          <a:ext cx="0" cy="0"/>
          <a:chOff x="0" y="0"/>
          <a:chExt cx="0" cy="0"/>
        </a:xfrm>
      </p:grpSpPr>
      <p:grpSp>
        <p:nvGrpSpPr>
          <p:cNvPr id="381" name="Google Shape;381;p31"/>
          <p:cNvGrpSpPr/>
          <p:nvPr/>
        </p:nvGrpSpPr>
        <p:grpSpPr>
          <a:xfrm flipH="1">
            <a:off x="0" y="202153"/>
            <a:ext cx="9143989" cy="4739194"/>
            <a:chOff x="0" y="202153"/>
            <a:chExt cx="9143989" cy="4739194"/>
          </a:xfrm>
        </p:grpSpPr>
        <p:grpSp>
          <p:nvGrpSpPr>
            <p:cNvPr id="382" name="Google Shape;382;p31"/>
            <p:cNvGrpSpPr/>
            <p:nvPr/>
          </p:nvGrpSpPr>
          <p:grpSpPr>
            <a:xfrm>
              <a:off x="0" y="202153"/>
              <a:ext cx="2721825" cy="165350"/>
              <a:chOff x="-155500" y="301425"/>
              <a:chExt cx="2721825" cy="165350"/>
            </a:xfrm>
          </p:grpSpPr>
          <p:cxnSp>
            <p:nvCxnSpPr>
              <p:cNvPr id="383" name="Google Shape;383;p31"/>
              <p:cNvCxnSpPr/>
              <p:nvPr/>
            </p:nvCxnSpPr>
            <p:spPr>
              <a:xfrm>
                <a:off x="-155500" y="301425"/>
                <a:ext cx="2141400" cy="0"/>
              </a:xfrm>
              <a:prstGeom prst="straightConnector1">
                <a:avLst/>
              </a:prstGeom>
              <a:noFill/>
              <a:ln w="28575" cap="flat" cmpd="sng">
                <a:solidFill>
                  <a:schemeClr val="dk2"/>
                </a:solidFill>
                <a:prstDash val="solid"/>
                <a:round/>
                <a:headEnd type="none" w="med" len="med"/>
                <a:tailEnd type="none" w="med" len="med"/>
              </a:ln>
            </p:spPr>
          </p:cxnSp>
          <p:cxnSp>
            <p:nvCxnSpPr>
              <p:cNvPr id="384" name="Google Shape;384;p31"/>
              <p:cNvCxnSpPr/>
              <p:nvPr/>
            </p:nvCxnSpPr>
            <p:spPr>
              <a:xfrm>
                <a:off x="-136075" y="466775"/>
                <a:ext cx="2702400" cy="0"/>
              </a:xfrm>
              <a:prstGeom prst="straightConnector1">
                <a:avLst/>
              </a:prstGeom>
              <a:noFill/>
              <a:ln w="9525" cap="flat" cmpd="sng">
                <a:solidFill>
                  <a:schemeClr val="dk2"/>
                </a:solidFill>
                <a:prstDash val="solid"/>
                <a:round/>
                <a:headEnd type="none" w="med" len="med"/>
                <a:tailEnd type="none" w="med" len="med"/>
              </a:ln>
            </p:spPr>
          </p:cxnSp>
        </p:grpSp>
        <p:grpSp>
          <p:nvGrpSpPr>
            <p:cNvPr id="385" name="Google Shape;385;p31"/>
            <p:cNvGrpSpPr/>
            <p:nvPr/>
          </p:nvGrpSpPr>
          <p:grpSpPr>
            <a:xfrm>
              <a:off x="5437564" y="4762797"/>
              <a:ext cx="3706425" cy="178550"/>
              <a:chOff x="5527089" y="4218224"/>
              <a:chExt cx="3706425" cy="178550"/>
            </a:xfrm>
          </p:grpSpPr>
          <p:cxnSp>
            <p:nvCxnSpPr>
              <p:cNvPr id="386" name="Google Shape;386;p31"/>
              <p:cNvCxnSpPr/>
              <p:nvPr/>
            </p:nvCxnSpPr>
            <p:spPr>
              <a:xfrm>
                <a:off x="5527089" y="4218224"/>
                <a:ext cx="3706200" cy="0"/>
              </a:xfrm>
              <a:prstGeom prst="straightConnector1">
                <a:avLst/>
              </a:prstGeom>
              <a:noFill/>
              <a:ln w="28575" cap="flat" cmpd="sng">
                <a:solidFill>
                  <a:schemeClr val="dk2"/>
                </a:solidFill>
                <a:prstDash val="solid"/>
                <a:round/>
                <a:headEnd type="none" w="med" len="med"/>
                <a:tailEnd type="none" w="med" len="med"/>
              </a:ln>
            </p:spPr>
          </p:cxnSp>
          <p:cxnSp>
            <p:nvCxnSpPr>
              <p:cNvPr id="387" name="Google Shape;387;p31"/>
              <p:cNvCxnSpPr/>
              <p:nvPr/>
            </p:nvCxnSpPr>
            <p:spPr>
              <a:xfrm>
                <a:off x="6762114" y="4396774"/>
                <a:ext cx="24714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88" name="Google Shape;388;p31"/>
          <p:cNvGrpSpPr/>
          <p:nvPr/>
        </p:nvGrpSpPr>
        <p:grpSpPr>
          <a:xfrm>
            <a:off x="713231" y="2246814"/>
            <a:ext cx="2691840" cy="2302441"/>
            <a:chOff x="4610523" y="1046206"/>
            <a:chExt cx="3573872" cy="3056879"/>
          </a:xfrm>
        </p:grpSpPr>
        <p:grpSp>
          <p:nvGrpSpPr>
            <p:cNvPr id="389" name="Google Shape;389;p31"/>
            <p:cNvGrpSpPr/>
            <p:nvPr/>
          </p:nvGrpSpPr>
          <p:grpSpPr>
            <a:xfrm>
              <a:off x="4847413" y="2675411"/>
              <a:ext cx="3336982" cy="1427674"/>
              <a:chOff x="1360407" y="1053608"/>
              <a:chExt cx="2178045" cy="931841"/>
            </a:xfrm>
          </p:grpSpPr>
          <p:sp>
            <p:nvSpPr>
              <p:cNvPr id="390" name="Google Shape;390;p31"/>
              <p:cNvSpPr/>
              <p:nvPr/>
            </p:nvSpPr>
            <p:spPr>
              <a:xfrm>
                <a:off x="2188872" y="1366767"/>
                <a:ext cx="1136602" cy="618682"/>
              </a:xfrm>
              <a:custGeom>
                <a:avLst/>
                <a:gdLst/>
                <a:ahLst/>
                <a:cxnLst/>
                <a:rect l="l" t="t" r="r" b="b"/>
                <a:pathLst>
                  <a:path w="27388" h="14908" extrusionOk="0">
                    <a:moveTo>
                      <a:pt x="1" y="0"/>
                    </a:moveTo>
                    <a:lnTo>
                      <a:pt x="1" y="14908"/>
                    </a:lnTo>
                    <a:lnTo>
                      <a:pt x="27387" y="14908"/>
                    </a:lnTo>
                    <a:lnTo>
                      <a:pt x="273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2215515" y="1388305"/>
                <a:ext cx="24112" cy="24153"/>
              </a:xfrm>
              <a:custGeom>
                <a:avLst/>
                <a:gdLst/>
                <a:ahLst/>
                <a:cxnLst/>
                <a:rect l="l" t="t" r="r" b="b"/>
                <a:pathLst>
                  <a:path w="581" h="582" extrusionOk="0">
                    <a:moveTo>
                      <a:pt x="290" y="1"/>
                    </a:moveTo>
                    <a:cubicBezTo>
                      <a:pt x="122" y="1"/>
                      <a:pt x="0" y="138"/>
                      <a:pt x="0" y="291"/>
                    </a:cubicBezTo>
                    <a:cubicBezTo>
                      <a:pt x="0" y="459"/>
                      <a:pt x="122" y="581"/>
                      <a:pt x="290" y="581"/>
                    </a:cubicBezTo>
                    <a:cubicBezTo>
                      <a:pt x="443" y="581"/>
                      <a:pt x="581" y="459"/>
                      <a:pt x="581" y="291"/>
                    </a:cubicBezTo>
                    <a:cubicBezTo>
                      <a:pt x="581" y="138"/>
                      <a:pt x="443"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2265564" y="1388305"/>
                <a:ext cx="23489" cy="24153"/>
              </a:xfrm>
              <a:custGeom>
                <a:avLst/>
                <a:gdLst/>
                <a:ahLst/>
                <a:cxnLst/>
                <a:rect l="l" t="t" r="r" b="b"/>
                <a:pathLst>
                  <a:path w="566" h="582" extrusionOk="0">
                    <a:moveTo>
                      <a:pt x="291" y="1"/>
                    </a:moveTo>
                    <a:cubicBezTo>
                      <a:pt x="123" y="1"/>
                      <a:pt x="1" y="138"/>
                      <a:pt x="1" y="291"/>
                    </a:cubicBezTo>
                    <a:cubicBezTo>
                      <a:pt x="1" y="459"/>
                      <a:pt x="123" y="581"/>
                      <a:pt x="291" y="581"/>
                    </a:cubicBezTo>
                    <a:cubicBezTo>
                      <a:pt x="444" y="581"/>
                      <a:pt x="566" y="459"/>
                      <a:pt x="566" y="291"/>
                    </a:cubicBezTo>
                    <a:cubicBezTo>
                      <a:pt x="566" y="138"/>
                      <a:pt x="444" y="1"/>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2311836" y="1389592"/>
                <a:ext cx="24153" cy="24111"/>
              </a:xfrm>
              <a:custGeom>
                <a:avLst/>
                <a:gdLst/>
                <a:ahLst/>
                <a:cxnLst/>
                <a:rect l="l" t="t" r="r" b="b"/>
                <a:pathLst>
                  <a:path w="582" h="581" extrusionOk="0">
                    <a:moveTo>
                      <a:pt x="291" y="0"/>
                    </a:moveTo>
                    <a:cubicBezTo>
                      <a:pt x="138" y="0"/>
                      <a:pt x="1" y="138"/>
                      <a:pt x="1" y="290"/>
                    </a:cubicBezTo>
                    <a:cubicBezTo>
                      <a:pt x="1" y="458"/>
                      <a:pt x="138" y="581"/>
                      <a:pt x="291" y="581"/>
                    </a:cubicBezTo>
                    <a:cubicBezTo>
                      <a:pt x="444" y="581"/>
                      <a:pt x="581" y="458"/>
                      <a:pt x="581" y="290"/>
                    </a:cubicBezTo>
                    <a:cubicBezTo>
                      <a:pt x="581" y="138"/>
                      <a:pt x="444" y="0"/>
                      <a:pt x="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2306773" y="1492885"/>
                <a:ext cx="625696" cy="8300"/>
              </a:xfrm>
              <a:custGeom>
                <a:avLst/>
                <a:gdLst/>
                <a:ahLst/>
                <a:cxnLst/>
                <a:rect l="l" t="t" r="r" b="b"/>
                <a:pathLst>
                  <a:path w="15077" h="200" extrusionOk="0">
                    <a:moveTo>
                      <a:pt x="1" y="1"/>
                    </a:moveTo>
                    <a:lnTo>
                      <a:pt x="1" y="199"/>
                    </a:lnTo>
                    <a:lnTo>
                      <a:pt x="15076" y="199"/>
                    </a:lnTo>
                    <a:lnTo>
                      <a:pt x="15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335948" y="1536004"/>
                <a:ext cx="887477" cy="7636"/>
              </a:xfrm>
              <a:custGeom>
                <a:avLst/>
                <a:gdLst/>
                <a:ahLst/>
                <a:cxnLst/>
                <a:rect l="l" t="t" r="r" b="b"/>
                <a:pathLst>
                  <a:path w="21385" h="184" extrusionOk="0">
                    <a:moveTo>
                      <a:pt x="0" y="1"/>
                    </a:moveTo>
                    <a:lnTo>
                      <a:pt x="0" y="184"/>
                    </a:lnTo>
                    <a:lnTo>
                      <a:pt x="21384" y="184"/>
                    </a:lnTo>
                    <a:lnTo>
                      <a:pt x="213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2385997" y="1578458"/>
                <a:ext cx="685912" cy="7677"/>
              </a:xfrm>
              <a:custGeom>
                <a:avLst/>
                <a:gdLst/>
                <a:ahLst/>
                <a:cxnLst/>
                <a:rect l="l" t="t" r="r" b="b"/>
                <a:pathLst>
                  <a:path w="16528" h="185" extrusionOk="0">
                    <a:moveTo>
                      <a:pt x="1" y="1"/>
                    </a:moveTo>
                    <a:lnTo>
                      <a:pt x="1" y="184"/>
                    </a:lnTo>
                    <a:lnTo>
                      <a:pt x="16528" y="184"/>
                    </a:lnTo>
                    <a:lnTo>
                      <a:pt x="165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436087" y="1620954"/>
                <a:ext cx="715709" cy="7636"/>
              </a:xfrm>
              <a:custGeom>
                <a:avLst/>
                <a:gdLst/>
                <a:ahLst/>
                <a:cxnLst/>
                <a:rect l="l" t="t" r="r" b="b"/>
                <a:pathLst>
                  <a:path w="17246" h="184" extrusionOk="0">
                    <a:moveTo>
                      <a:pt x="1" y="0"/>
                    </a:moveTo>
                    <a:lnTo>
                      <a:pt x="1" y="184"/>
                    </a:lnTo>
                    <a:lnTo>
                      <a:pt x="17245" y="184"/>
                    </a:lnTo>
                    <a:lnTo>
                      <a:pt x="17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2503276" y="1663409"/>
                <a:ext cx="483683" cy="7636"/>
              </a:xfrm>
              <a:custGeom>
                <a:avLst/>
                <a:gdLst/>
                <a:ahLst/>
                <a:cxnLst/>
                <a:rect l="l" t="t" r="r" b="b"/>
                <a:pathLst>
                  <a:path w="11655" h="184" extrusionOk="0">
                    <a:moveTo>
                      <a:pt x="1" y="1"/>
                    </a:moveTo>
                    <a:lnTo>
                      <a:pt x="1" y="184"/>
                    </a:lnTo>
                    <a:lnTo>
                      <a:pt x="11655" y="184"/>
                    </a:lnTo>
                    <a:lnTo>
                      <a:pt x="11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2306773" y="1884023"/>
                <a:ext cx="281494" cy="7636"/>
              </a:xfrm>
              <a:custGeom>
                <a:avLst/>
                <a:gdLst/>
                <a:ahLst/>
                <a:cxnLst/>
                <a:rect l="l" t="t" r="r" b="b"/>
                <a:pathLst>
                  <a:path w="6783" h="184" extrusionOk="0">
                    <a:moveTo>
                      <a:pt x="1" y="0"/>
                    </a:moveTo>
                    <a:lnTo>
                      <a:pt x="1" y="183"/>
                    </a:lnTo>
                    <a:lnTo>
                      <a:pt x="6782" y="183"/>
                    </a:lnTo>
                    <a:lnTo>
                      <a:pt x="67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2335948" y="1841527"/>
                <a:ext cx="685870" cy="7678"/>
              </a:xfrm>
              <a:custGeom>
                <a:avLst/>
                <a:gdLst/>
                <a:ahLst/>
                <a:cxnLst/>
                <a:rect l="l" t="t" r="r" b="b"/>
                <a:pathLst>
                  <a:path w="16527" h="185" extrusionOk="0">
                    <a:moveTo>
                      <a:pt x="0" y="1"/>
                    </a:moveTo>
                    <a:lnTo>
                      <a:pt x="0" y="184"/>
                    </a:lnTo>
                    <a:lnTo>
                      <a:pt x="16527" y="184"/>
                    </a:lnTo>
                    <a:lnTo>
                      <a:pt x="165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2385997" y="1799072"/>
                <a:ext cx="888142" cy="7636"/>
              </a:xfrm>
              <a:custGeom>
                <a:avLst/>
                <a:gdLst/>
                <a:ahLst/>
                <a:cxnLst/>
                <a:rect l="l" t="t" r="r" b="b"/>
                <a:pathLst>
                  <a:path w="21401" h="184" extrusionOk="0">
                    <a:moveTo>
                      <a:pt x="1" y="0"/>
                    </a:moveTo>
                    <a:lnTo>
                      <a:pt x="1" y="184"/>
                    </a:lnTo>
                    <a:lnTo>
                      <a:pt x="21400" y="184"/>
                    </a:lnTo>
                    <a:lnTo>
                      <a:pt x="214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2436087" y="1756576"/>
                <a:ext cx="483683" cy="7678"/>
              </a:xfrm>
              <a:custGeom>
                <a:avLst/>
                <a:gdLst/>
                <a:ahLst/>
                <a:cxnLst/>
                <a:rect l="l" t="t" r="r" b="b"/>
                <a:pathLst>
                  <a:path w="11655" h="185" extrusionOk="0">
                    <a:moveTo>
                      <a:pt x="1" y="1"/>
                    </a:moveTo>
                    <a:lnTo>
                      <a:pt x="1" y="184"/>
                    </a:lnTo>
                    <a:lnTo>
                      <a:pt x="11655" y="184"/>
                    </a:lnTo>
                    <a:lnTo>
                      <a:pt x="116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2503276" y="1714122"/>
                <a:ext cx="584486" cy="7636"/>
              </a:xfrm>
              <a:custGeom>
                <a:avLst/>
                <a:gdLst/>
                <a:ahLst/>
                <a:cxnLst/>
                <a:rect l="l" t="t" r="r" b="b"/>
                <a:pathLst>
                  <a:path w="14084" h="184" extrusionOk="0">
                    <a:moveTo>
                      <a:pt x="1" y="1"/>
                    </a:moveTo>
                    <a:lnTo>
                      <a:pt x="1" y="184"/>
                    </a:lnTo>
                    <a:lnTo>
                      <a:pt x="14083" y="184"/>
                    </a:lnTo>
                    <a:lnTo>
                      <a:pt x="1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2245312" y="1485913"/>
                <a:ext cx="10167" cy="9586"/>
              </a:xfrm>
              <a:custGeom>
                <a:avLst/>
                <a:gdLst/>
                <a:ahLst/>
                <a:cxnLst/>
                <a:rect l="l" t="t" r="r" b="b"/>
                <a:pathLst>
                  <a:path w="245" h="231" extrusionOk="0">
                    <a:moveTo>
                      <a:pt x="0" y="1"/>
                    </a:moveTo>
                    <a:lnTo>
                      <a:pt x="0" y="230"/>
                    </a:lnTo>
                    <a:lnTo>
                      <a:pt x="244" y="230"/>
                    </a:lnTo>
                    <a:lnTo>
                      <a:pt x="2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245312" y="1526500"/>
                <a:ext cx="10167" cy="329676"/>
              </a:xfrm>
              <a:custGeom>
                <a:avLst/>
                <a:gdLst/>
                <a:ahLst/>
                <a:cxnLst/>
                <a:rect l="l" t="t" r="r" b="b"/>
                <a:pathLst>
                  <a:path w="245" h="7944" extrusionOk="0">
                    <a:moveTo>
                      <a:pt x="0" y="0"/>
                    </a:moveTo>
                    <a:lnTo>
                      <a:pt x="0" y="505"/>
                    </a:lnTo>
                    <a:lnTo>
                      <a:pt x="244" y="505"/>
                    </a:lnTo>
                    <a:lnTo>
                      <a:pt x="244" y="0"/>
                    </a:lnTo>
                    <a:close/>
                    <a:moveTo>
                      <a:pt x="0" y="1253"/>
                    </a:moveTo>
                    <a:lnTo>
                      <a:pt x="0" y="1742"/>
                    </a:lnTo>
                    <a:lnTo>
                      <a:pt x="244" y="1742"/>
                    </a:lnTo>
                    <a:lnTo>
                      <a:pt x="244" y="1253"/>
                    </a:lnTo>
                    <a:close/>
                    <a:moveTo>
                      <a:pt x="0" y="2490"/>
                    </a:moveTo>
                    <a:lnTo>
                      <a:pt x="0" y="2979"/>
                    </a:lnTo>
                    <a:lnTo>
                      <a:pt x="244" y="2979"/>
                    </a:lnTo>
                    <a:lnTo>
                      <a:pt x="244" y="2490"/>
                    </a:lnTo>
                    <a:close/>
                    <a:moveTo>
                      <a:pt x="0" y="3727"/>
                    </a:moveTo>
                    <a:lnTo>
                      <a:pt x="0" y="4231"/>
                    </a:lnTo>
                    <a:lnTo>
                      <a:pt x="244" y="4231"/>
                    </a:lnTo>
                    <a:lnTo>
                      <a:pt x="244" y="3727"/>
                    </a:lnTo>
                    <a:close/>
                    <a:moveTo>
                      <a:pt x="0" y="4965"/>
                    </a:moveTo>
                    <a:lnTo>
                      <a:pt x="0" y="5469"/>
                    </a:lnTo>
                    <a:lnTo>
                      <a:pt x="244" y="5469"/>
                    </a:lnTo>
                    <a:lnTo>
                      <a:pt x="244" y="4965"/>
                    </a:lnTo>
                    <a:close/>
                    <a:moveTo>
                      <a:pt x="0" y="6217"/>
                    </a:moveTo>
                    <a:lnTo>
                      <a:pt x="0" y="6706"/>
                    </a:lnTo>
                    <a:lnTo>
                      <a:pt x="244" y="6706"/>
                    </a:lnTo>
                    <a:lnTo>
                      <a:pt x="244" y="6217"/>
                    </a:lnTo>
                    <a:close/>
                    <a:moveTo>
                      <a:pt x="0" y="7454"/>
                    </a:moveTo>
                    <a:lnTo>
                      <a:pt x="0" y="7943"/>
                    </a:lnTo>
                    <a:lnTo>
                      <a:pt x="244" y="7943"/>
                    </a:lnTo>
                    <a:lnTo>
                      <a:pt x="244" y="74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2245312" y="1887177"/>
                <a:ext cx="10167" cy="10167"/>
              </a:xfrm>
              <a:custGeom>
                <a:avLst/>
                <a:gdLst/>
                <a:ahLst/>
                <a:cxnLst/>
                <a:rect l="l" t="t" r="r" b="b"/>
                <a:pathLst>
                  <a:path w="245" h="245" extrusionOk="0">
                    <a:moveTo>
                      <a:pt x="0" y="0"/>
                    </a:moveTo>
                    <a:lnTo>
                      <a:pt x="0" y="245"/>
                    </a:lnTo>
                    <a:lnTo>
                      <a:pt x="244" y="245"/>
                    </a:lnTo>
                    <a:lnTo>
                      <a:pt x="2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1985397" y="1053608"/>
                <a:ext cx="345529" cy="213061"/>
              </a:xfrm>
              <a:custGeom>
                <a:avLst/>
                <a:gdLst/>
                <a:ahLst/>
                <a:cxnLst/>
                <a:rect l="l" t="t" r="r" b="b"/>
                <a:pathLst>
                  <a:path w="8326" h="5134" extrusionOk="0">
                    <a:moveTo>
                      <a:pt x="1" y="1"/>
                    </a:moveTo>
                    <a:lnTo>
                      <a:pt x="1" y="5133"/>
                    </a:lnTo>
                    <a:lnTo>
                      <a:pt x="8325" y="5133"/>
                    </a:lnTo>
                    <a:lnTo>
                      <a:pt x="83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2036367" y="1125237"/>
                <a:ext cx="80551" cy="68516"/>
              </a:xfrm>
              <a:custGeom>
                <a:avLst/>
                <a:gdLst/>
                <a:ahLst/>
                <a:cxnLst/>
                <a:rect l="l" t="t" r="r" b="b"/>
                <a:pathLst>
                  <a:path w="1941" h="1651" extrusionOk="0">
                    <a:moveTo>
                      <a:pt x="1940" y="1"/>
                    </a:moveTo>
                    <a:lnTo>
                      <a:pt x="0" y="704"/>
                    </a:lnTo>
                    <a:lnTo>
                      <a:pt x="0" y="948"/>
                    </a:lnTo>
                    <a:lnTo>
                      <a:pt x="1940" y="1651"/>
                    </a:lnTo>
                    <a:lnTo>
                      <a:pt x="1940" y="1376"/>
                    </a:lnTo>
                    <a:lnTo>
                      <a:pt x="382" y="826"/>
                    </a:lnTo>
                    <a:lnTo>
                      <a:pt x="1940" y="276"/>
                    </a:lnTo>
                    <a:lnTo>
                      <a:pt x="1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2130198" y="1106230"/>
                <a:ext cx="43119" cy="105285"/>
              </a:xfrm>
              <a:custGeom>
                <a:avLst/>
                <a:gdLst/>
                <a:ahLst/>
                <a:cxnLst/>
                <a:rect l="l" t="t" r="r" b="b"/>
                <a:pathLst>
                  <a:path w="1039" h="2537" extrusionOk="0">
                    <a:moveTo>
                      <a:pt x="779" y="1"/>
                    </a:moveTo>
                    <a:lnTo>
                      <a:pt x="0" y="2536"/>
                    </a:lnTo>
                    <a:lnTo>
                      <a:pt x="260" y="2536"/>
                    </a:lnTo>
                    <a:lnTo>
                      <a:pt x="10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2186597" y="1125237"/>
                <a:ext cx="80551" cy="68516"/>
              </a:xfrm>
              <a:custGeom>
                <a:avLst/>
                <a:gdLst/>
                <a:ahLst/>
                <a:cxnLst/>
                <a:rect l="l" t="t" r="r" b="b"/>
                <a:pathLst>
                  <a:path w="1941" h="1651" extrusionOk="0">
                    <a:moveTo>
                      <a:pt x="0" y="1"/>
                    </a:moveTo>
                    <a:lnTo>
                      <a:pt x="0" y="276"/>
                    </a:lnTo>
                    <a:lnTo>
                      <a:pt x="1558" y="826"/>
                    </a:lnTo>
                    <a:lnTo>
                      <a:pt x="0" y="1376"/>
                    </a:lnTo>
                    <a:lnTo>
                      <a:pt x="0" y="1651"/>
                    </a:lnTo>
                    <a:lnTo>
                      <a:pt x="1940" y="948"/>
                    </a:lnTo>
                    <a:lnTo>
                      <a:pt x="1940" y="70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1360407" y="1305928"/>
                <a:ext cx="389229" cy="260537"/>
              </a:xfrm>
              <a:custGeom>
                <a:avLst/>
                <a:gdLst/>
                <a:ahLst/>
                <a:cxnLst/>
                <a:rect l="l" t="t" r="r" b="b"/>
                <a:pathLst>
                  <a:path w="9379" h="6278" extrusionOk="0">
                    <a:moveTo>
                      <a:pt x="0" y="0"/>
                    </a:moveTo>
                    <a:lnTo>
                      <a:pt x="0" y="6278"/>
                    </a:lnTo>
                    <a:lnTo>
                      <a:pt x="9379" y="6278"/>
                    </a:lnTo>
                    <a:lnTo>
                      <a:pt x="9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1470673" y="1356848"/>
                <a:ext cx="164216" cy="159069"/>
              </a:xfrm>
              <a:custGeom>
                <a:avLst/>
                <a:gdLst/>
                <a:ahLst/>
                <a:cxnLst/>
                <a:rect l="l" t="t" r="r" b="b"/>
                <a:pathLst>
                  <a:path w="3957" h="3833" extrusionOk="0">
                    <a:moveTo>
                      <a:pt x="1658" y="453"/>
                    </a:moveTo>
                    <a:cubicBezTo>
                      <a:pt x="1937" y="453"/>
                      <a:pt x="2216" y="560"/>
                      <a:pt x="2430" y="774"/>
                    </a:cubicBezTo>
                    <a:cubicBezTo>
                      <a:pt x="2842" y="1186"/>
                      <a:pt x="2842" y="1874"/>
                      <a:pt x="2430" y="2301"/>
                    </a:cubicBezTo>
                    <a:cubicBezTo>
                      <a:pt x="2216" y="2515"/>
                      <a:pt x="1937" y="2622"/>
                      <a:pt x="1658" y="2622"/>
                    </a:cubicBezTo>
                    <a:cubicBezTo>
                      <a:pt x="1379" y="2622"/>
                      <a:pt x="1101" y="2515"/>
                      <a:pt x="887" y="2301"/>
                    </a:cubicBezTo>
                    <a:cubicBezTo>
                      <a:pt x="459" y="1889"/>
                      <a:pt x="459" y="1186"/>
                      <a:pt x="887" y="774"/>
                    </a:cubicBezTo>
                    <a:cubicBezTo>
                      <a:pt x="1101" y="560"/>
                      <a:pt x="1379" y="453"/>
                      <a:pt x="1658" y="453"/>
                    </a:cubicBezTo>
                    <a:close/>
                    <a:moveTo>
                      <a:pt x="1653" y="0"/>
                    </a:moveTo>
                    <a:cubicBezTo>
                      <a:pt x="1203" y="0"/>
                      <a:pt x="754" y="192"/>
                      <a:pt x="444" y="575"/>
                    </a:cubicBezTo>
                    <a:cubicBezTo>
                      <a:pt x="1" y="1141"/>
                      <a:pt x="1" y="1950"/>
                      <a:pt x="459" y="2515"/>
                    </a:cubicBezTo>
                    <a:cubicBezTo>
                      <a:pt x="769" y="2888"/>
                      <a:pt x="1208" y="3072"/>
                      <a:pt x="1649" y="3072"/>
                    </a:cubicBezTo>
                    <a:cubicBezTo>
                      <a:pt x="1948" y="3072"/>
                      <a:pt x="2247" y="2987"/>
                      <a:pt x="2506" y="2821"/>
                    </a:cubicBezTo>
                    <a:lnTo>
                      <a:pt x="3499" y="3798"/>
                    </a:lnTo>
                    <a:cubicBezTo>
                      <a:pt x="3514" y="3821"/>
                      <a:pt x="3541" y="3833"/>
                      <a:pt x="3568" y="3833"/>
                    </a:cubicBezTo>
                    <a:cubicBezTo>
                      <a:pt x="3594" y="3833"/>
                      <a:pt x="3621" y="3821"/>
                      <a:pt x="3636" y="3798"/>
                    </a:cubicBezTo>
                    <a:lnTo>
                      <a:pt x="3926" y="3523"/>
                    </a:lnTo>
                    <a:cubicBezTo>
                      <a:pt x="3957" y="3477"/>
                      <a:pt x="3957" y="3416"/>
                      <a:pt x="3926" y="3371"/>
                    </a:cubicBezTo>
                    <a:lnTo>
                      <a:pt x="2934" y="2393"/>
                    </a:lnTo>
                    <a:cubicBezTo>
                      <a:pt x="3331" y="1797"/>
                      <a:pt x="3270" y="973"/>
                      <a:pt x="2735" y="438"/>
                    </a:cubicBezTo>
                    <a:cubicBezTo>
                      <a:pt x="2436" y="146"/>
                      <a:pt x="2044" y="0"/>
                      <a:pt x="1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239859" y="1245047"/>
                <a:ext cx="298593" cy="212397"/>
              </a:xfrm>
              <a:custGeom>
                <a:avLst/>
                <a:gdLst/>
                <a:ahLst/>
                <a:cxnLst/>
                <a:rect l="l" t="t" r="r" b="b"/>
                <a:pathLst>
                  <a:path w="7195" h="5118" extrusionOk="0">
                    <a:moveTo>
                      <a:pt x="0" y="1"/>
                    </a:moveTo>
                    <a:lnTo>
                      <a:pt x="0" y="5118"/>
                    </a:lnTo>
                    <a:lnTo>
                      <a:pt x="7194" y="5118"/>
                    </a:lnTo>
                    <a:lnTo>
                      <a:pt x="71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288052" y="1288788"/>
                <a:ext cx="59013" cy="140768"/>
              </a:xfrm>
              <a:custGeom>
                <a:avLst/>
                <a:gdLst/>
                <a:ahLst/>
                <a:cxnLst/>
                <a:rect l="l" t="t" r="r" b="b"/>
                <a:pathLst>
                  <a:path w="1422" h="3392" extrusionOk="0">
                    <a:moveTo>
                      <a:pt x="1314" y="1"/>
                    </a:moveTo>
                    <a:cubicBezTo>
                      <a:pt x="1009" y="1"/>
                      <a:pt x="810" y="46"/>
                      <a:pt x="719" y="138"/>
                    </a:cubicBezTo>
                    <a:cubicBezTo>
                      <a:pt x="612" y="214"/>
                      <a:pt x="566" y="398"/>
                      <a:pt x="566" y="657"/>
                    </a:cubicBezTo>
                    <a:lnTo>
                      <a:pt x="566" y="1085"/>
                    </a:lnTo>
                    <a:cubicBezTo>
                      <a:pt x="566" y="1268"/>
                      <a:pt x="535" y="1391"/>
                      <a:pt x="459" y="1467"/>
                    </a:cubicBezTo>
                    <a:cubicBezTo>
                      <a:pt x="398" y="1528"/>
                      <a:pt x="276" y="1559"/>
                      <a:pt x="108" y="1559"/>
                    </a:cubicBezTo>
                    <a:lnTo>
                      <a:pt x="1" y="1559"/>
                    </a:lnTo>
                    <a:lnTo>
                      <a:pt x="1" y="1818"/>
                    </a:lnTo>
                    <a:lnTo>
                      <a:pt x="108" y="1818"/>
                    </a:lnTo>
                    <a:cubicBezTo>
                      <a:pt x="276" y="1818"/>
                      <a:pt x="398" y="1849"/>
                      <a:pt x="459" y="1925"/>
                    </a:cubicBezTo>
                    <a:cubicBezTo>
                      <a:pt x="535" y="1986"/>
                      <a:pt x="566" y="2124"/>
                      <a:pt x="566" y="2292"/>
                    </a:cubicBezTo>
                    <a:lnTo>
                      <a:pt x="566" y="2735"/>
                    </a:lnTo>
                    <a:cubicBezTo>
                      <a:pt x="566" y="2994"/>
                      <a:pt x="612" y="3162"/>
                      <a:pt x="719" y="3254"/>
                    </a:cubicBezTo>
                    <a:cubicBezTo>
                      <a:pt x="810" y="3346"/>
                      <a:pt x="1009" y="3392"/>
                      <a:pt x="1314" y="3392"/>
                    </a:cubicBezTo>
                    <a:lnTo>
                      <a:pt x="1421" y="3392"/>
                    </a:lnTo>
                    <a:lnTo>
                      <a:pt x="1421" y="3132"/>
                    </a:lnTo>
                    <a:lnTo>
                      <a:pt x="1299" y="3132"/>
                    </a:lnTo>
                    <a:cubicBezTo>
                      <a:pt x="1131" y="3132"/>
                      <a:pt x="1024" y="3101"/>
                      <a:pt x="963" y="3055"/>
                    </a:cubicBezTo>
                    <a:cubicBezTo>
                      <a:pt x="917" y="2994"/>
                      <a:pt x="887" y="2887"/>
                      <a:pt x="887" y="2719"/>
                    </a:cubicBezTo>
                    <a:lnTo>
                      <a:pt x="887" y="2276"/>
                    </a:lnTo>
                    <a:cubicBezTo>
                      <a:pt x="887" y="2093"/>
                      <a:pt x="871" y="1956"/>
                      <a:pt x="810" y="1864"/>
                    </a:cubicBezTo>
                    <a:cubicBezTo>
                      <a:pt x="764" y="1788"/>
                      <a:pt x="657" y="1727"/>
                      <a:pt x="535" y="1696"/>
                    </a:cubicBezTo>
                    <a:cubicBezTo>
                      <a:pt x="657" y="1666"/>
                      <a:pt x="749" y="1604"/>
                      <a:pt x="810" y="1513"/>
                    </a:cubicBezTo>
                    <a:cubicBezTo>
                      <a:pt x="871" y="1436"/>
                      <a:pt x="887" y="1299"/>
                      <a:pt x="887" y="1116"/>
                    </a:cubicBezTo>
                    <a:lnTo>
                      <a:pt x="887" y="673"/>
                    </a:lnTo>
                    <a:cubicBezTo>
                      <a:pt x="887" y="489"/>
                      <a:pt x="917" y="382"/>
                      <a:pt x="963" y="337"/>
                    </a:cubicBezTo>
                    <a:cubicBezTo>
                      <a:pt x="1024" y="276"/>
                      <a:pt x="1131" y="260"/>
                      <a:pt x="1299" y="260"/>
                    </a:cubicBezTo>
                    <a:lnTo>
                      <a:pt x="1421" y="260"/>
                    </a:lnTo>
                    <a:lnTo>
                      <a:pt x="14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433842" y="1288788"/>
                <a:ext cx="59013" cy="140768"/>
              </a:xfrm>
              <a:custGeom>
                <a:avLst/>
                <a:gdLst/>
                <a:ahLst/>
                <a:cxnLst/>
                <a:rect l="l" t="t" r="r" b="b"/>
                <a:pathLst>
                  <a:path w="1422" h="3392" extrusionOk="0">
                    <a:moveTo>
                      <a:pt x="1" y="1"/>
                    </a:moveTo>
                    <a:lnTo>
                      <a:pt x="1" y="260"/>
                    </a:lnTo>
                    <a:lnTo>
                      <a:pt x="123" y="260"/>
                    </a:lnTo>
                    <a:cubicBezTo>
                      <a:pt x="291" y="260"/>
                      <a:pt x="398" y="276"/>
                      <a:pt x="444" y="337"/>
                    </a:cubicBezTo>
                    <a:cubicBezTo>
                      <a:pt x="505" y="382"/>
                      <a:pt x="520" y="489"/>
                      <a:pt x="520" y="673"/>
                    </a:cubicBezTo>
                    <a:lnTo>
                      <a:pt x="520" y="1116"/>
                    </a:lnTo>
                    <a:cubicBezTo>
                      <a:pt x="520" y="1299"/>
                      <a:pt x="551" y="1436"/>
                      <a:pt x="612" y="1513"/>
                    </a:cubicBezTo>
                    <a:cubicBezTo>
                      <a:pt x="657" y="1604"/>
                      <a:pt x="749" y="1666"/>
                      <a:pt x="887" y="1696"/>
                    </a:cubicBezTo>
                    <a:cubicBezTo>
                      <a:pt x="749" y="1727"/>
                      <a:pt x="657" y="1788"/>
                      <a:pt x="612" y="1864"/>
                    </a:cubicBezTo>
                    <a:cubicBezTo>
                      <a:pt x="551" y="1956"/>
                      <a:pt x="520" y="2093"/>
                      <a:pt x="520" y="2276"/>
                    </a:cubicBezTo>
                    <a:lnTo>
                      <a:pt x="520" y="2719"/>
                    </a:lnTo>
                    <a:cubicBezTo>
                      <a:pt x="520" y="2887"/>
                      <a:pt x="505" y="3010"/>
                      <a:pt x="444" y="3055"/>
                    </a:cubicBezTo>
                    <a:cubicBezTo>
                      <a:pt x="398" y="3101"/>
                      <a:pt x="291" y="3132"/>
                      <a:pt x="123" y="3132"/>
                    </a:cubicBezTo>
                    <a:lnTo>
                      <a:pt x="1" y="3132"/>
                    </a:lnTo>
                    <a:lnTo>
                      <a:pt x="1" y="3392"/>
                    </a:lnTo>
                    <a:lnTo>
                      <a:pt x="108" y="3392"/>
                    </a:lnTo>
                    <a:cubicBezTo>
                      <a:pt x="413" y="3392"/>
                      <a:pt x="612" y="3346"/>
                      <a:pt x="703" y="3254"/>
                    </a:cubicBezTo>
                    <a:cubicBezTo>
                      <a:pt x="810" y="3162"/>
                      <a:pt x="856" y="2994"/>
                      <a:pt x="856" y="2735"/>
                    </a:cubicBezTo>
                    <a:lnTo>
                      <a:pt x="856" y="2292"/>
                    </a:lnTo>
                    <a:cubicBezTo>
                      <a:pt x="856" y="2124"/>
                      <a:pt x="887" y="1986"/>
                      <a:pt x="948" y="1925"/>
                    </a:cubicBezTo>
                    <a:cubicBezTo>
                      <a:pt x="1024" y="1849"/>
                      <a:pt x="1131" y="1818"/>
                      <a:pt x="1299" y="1818"/>
                    </a:cubicBezTo>
                    <a:lnTo>
                      <a:pt x="1421" y="1818"/>
                    </a:lnTo>
                    <a:lnTo>
                      <a:pt x="1421" y="1559"/>
                    </a:lnTo>
                    <a:lnTo>
                      <a:pt x="1299" y="1559"/>
                    </a:lnTo>
                    <a:cubicBezTo>
                      <a:pt x="1131" y="1559"/>
                      <a:pt x="1024" y="1528"/>
                      <a:pt x="948" y="1467"/>
                    </a:cubicBezTo>
                    <a:cubicBezTo>
                      <a:pt x="887" y="1391"/>
                      <a:pt x="856" y="1268"/>
                      <a:pt x="856" y="1085"/>
                    </a:cubicBezTo>
                    <a:lnTo>
                      <a:pt x="856" y="657"/>
                    </a:lnTo>
                    <a:cubicBezTo>
                      <a:pt x="856" y="398"/>
                      <a:pt x="810" y="214"/>
                      <a:pt x="703" y="138"/>
                    </a:cubicBezTo>
                    <a:cubicBezTo>
                      <a:pt x="612" y="46"/>
                      <a:pt x="413"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 name="Google Shape;416;p31"/>
            <p:cNvSpPr/>
            <p:nvPr/>
          </p:nvSpPr>
          <p:spPr>
            <a:xfrm>
              <a:off x="5066624" y="1046206"/>
              <a:ext cx="1766678" cy="1092596"/>
            </a:xfrm>
            <a:custGeom>
              <a:avLst/>
              <a:gdLst/>
              <a:ahLst/>
              <a:cxnLst/>
              <a:rect l="l" t="t" r="r" b="b"/>
              <a:pathLst>
                <a:path w="30824" h="19063" extrusionOk="0">
                  <a:moveTo>
                    <a:pt x="0" y="0"/>
                  </a:moveTo>
                  <a:lnTo>
                    <a:pt x="0" y="18375"/>
                  </a:lnTo>
                  <a:cubicBezTo>
                    <a:pt x="0" y="18757"/>
                    <a:pt x="306" y="19062"/>
                    <a:pt x="688" y="19062"/>
                  </a:cubicBezTo>
                  <a:lnTo>
                    <a:pt x="30136" y="19062"/>
                  </a:lnTo>
                  <a:cubicBezTo>
                    <a:pt x="30518" y="19062"/>
                    <a:pt x="30824" y="18757"/>
                    <a:pt x="30824" y="18375"/>
                  </a:cubicBezTo>
                  <a:lnTo>
                    <a:pt x="308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5226820" y="1145991"/>
              <a:ext cx="940310" cy="35937"/>
            </a:xfrm>
            <a:custGeom>
              <a:avLst/>
              <a:gdLst/>
              <a:ahLst/>
              <a:cxnLst/>
              <a:rect l="l" t="t" r="r" b="b"/>
              <a:pathLst>
                <a:path w="16406" h="627" extrusionOk="0">
                  <a:moveTo>
                    <a:pt x="306" y="1"/>
                  </a:moveTo>
                  <a:cubicBezTo>
                    <a:pt x="138" y="1"/>
                    <a:pt x="1" y="138"/>
                    <a:pt x="1" y="321"/>
                  </a:cubicBezTo>
                  <a:cubicBezTo>
                    <a:pt x="1" y="489"/>
                    <a:pt x="138" y="627"/>
                    <a:pt x="306" y="627"/>
                  </a:cubicBezTo>
                  <a:lnTo>
                    <a:pt x="16084" y="627"/>
                  </a:lnTo>
                  <a:cubicBezTo>
                    <a:pt x="16252" y="627"/>
                    <a:pt x="16405" y="489"/>
                    <a:pt x="16405" y="321"/>
                  </a:cubicBezTo>
                  <a:cubicBezTo>
                    <a:pt x="16405" y="138"/>
                    <a:pt x="16268" y="1"/>
                    <a:pt x="16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5226820" y="1259819"/>
              <a:ext cx="940310" cy="35937"/>
            </a:xfrm>
            <a:custGeom>
              <a:avLst/>
              <a:gdLst/>
              <a:ahLst/>
              <a:cxnLst/>
              <a:rect l="l" t="t" r="r" b="b"/>
              <a:pathLst>
                <a:path w="16406" h="627" extrusionOk="0">
                  <a:moveTo>
                    <a:pt x="306" y="0"/>
                  </a:moveTo>
                  <a:cubicBezTo>
                    <a:pt x="138" y="0"/>
                    <a:pt x="1" y="138"/>
                    <a:pt x="1" y="306"/>
                  </a:cubicBezTo>
                  <a:cubicBezTo>
                    <a:pt x="1" y="474"/>
                    <a:pt x="138" y="626"/>
                    <a:pt x="306" y="626"/>
                  </a:cubicBezTo>
                  <a:lnTo>
                    <a:pt x="16084" y="626"/>
                  </a:lnTo>
                  <a:cubicBezTo>
                    <a:pt x="16252" y="626"/>
                    <a:pt x="16405" y="474"/>
                    <a:pt x="16405" y="306"/>
                  </a:cubicBezTo>
                  <a:cubicBezTo>
                    <a:pt x="16405" y="138"/>
                    <a:pt x="16268" y="0"/>
                    <a:pt x="16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5226820" y="1372729"/>
              <a:ext cx="451814" cy="35937"/>
            </a:xfrm>
            <a:custGeom>
              <a:avLst/>
              <a:gdLst/>
              <a:ahLst/>
              <a:cxnLst/>
              <a:rect l="l" t="t" r="r" b="b"/>
              <a:pathLst>
                <a:path w="7883" h="627" extrusionOk="0">
                  <a:moveTo>
                    <a:pt x="306" y="1"/>
                  </a:moveTo>
                  <a:cubicBezTo>
                    <a:pt x="138" y="1"/>
                    <a:pt x="1" y="138"/>
                    <a:pt x="1" y="321"/>
                  </a:cubicBezTo>
                  <a:cubicBezTo>
                    <a:pt x="1" y="489"/>
                    <a:pt x="138" y="627"/>
                    <a:pt x="306" y="627"/>
                  </a:cubicBezTo>
                  <a:lnTo>
                    <a:pt x="7577" y="627"/>
                  </a:lnTo>
                  <a:cubicBezTo>
                    <a:pt x="7745" y="627"/>
                    <a:pt x="7882" y="489"/>
                    <a:pt x="7882" y="321"/>
                  </a:cubicBezTo>
                  <a:cubicBezTo>
                    <a:pt x="7882" y="138"/>
                    <a:pt x="7745" y="1"/>
                    <a:pt x="7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5226820" y="1821850"/>
              <a:ext cx="940310" cy="35937"/>
            </a:xfrm>
            <a:custGeom>
              <a:avLst/>
              <a:gdLst/>
              <a:ahLst/>
              <a:cxnLst/>
              <a:rect l="l" t="t" r="r" b="b"/>
              <a:pathLst>
                <a:path w="16406" h="627" extrusionOk="0">
                  <a:moveTo>
                    <a:pt x="306" y="0"/>
                  </a:moveTo>
                  <a:cubicBezTo>
                    <a:pt x="138" y="0"/>
                    <a:pt x="1" y="138"/>
                    <a:pt x="1" y="321"/>
                  </a:cubicBezTo>
                  <a:cubicBezTo>
                    <a:pt x="1" y="489"/>
                    <a:pt x="138" y="626"/>
                    <a:pt x="306" y="626"/>
                  </a:cubicBezTo>
                  <a:lnTo>
                    <a:pt x="16084" y="626"/>
                  </a:lnTo>
                  <a:cubicBezTo>
                    <a:pt x="16252" y="626"/>
                    <a:pt x="16405" y="489"/>
                    <a:pt x="16405" y="321"/>
                  </a:cubicBezTo>
                  <a:cubicBezTo>
                    <a:pt x="16405" y="138"/>
                    <a:pt x="16268" y="0"/>
                    <a:pt x="16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5226820" y="1935620"/>
              <a:ext cx="451814" cy="35994"/>
            </a:xfrm>
            <a:custGeom>
              <a:avLst/>
              <a:gdLst/>
              <a:ahLst/>
              <a:cxnLst/>
              <a:rect l="l" t="t" r="r" b="b"/>
              <a:pathLst>
                <a:path w="7883" h="628" extrusionOk="0">
                  <a:moveTo>
                    <a:pt x="306" y="1"/>
                  </a:moveTo>
                  <a:cubicBezTo>
                    <a:pt x="138" y="1"/>
                    <a:pt x="1" y="138"/>
                    <a:pt x="1" y="306"/>
                  </a:cubicBezTo>
                  <a:cubicBezTo>
                    <a:pt x="1" y="474"/>
                    <a:pt x="138" y="627"/>
                    <a:pt x="306" y="627"/>
                  </a:cubicBezTo>
                  <a:lnTo>
                    <a:pt x="7577" y="627"/>
                  </a:lnTo>
                  <a:cubicBezTo>
                    <a:pt x="7745" y="627"/>
                    <a:pt x="7882" y="474"/>
                    <a:pt x="7882" y="306"/>
                  </a:cubicBezTo>
                  <a:cubicBezTo>
                    <a:pt x="7882" y="138"/>
                    <a:pt x="7745" y="1"/>
                    <a:pt x="7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6364007" y="1257182"/>
              <a:ext cx="303827" cy="303827"/>
            </a:xfrm>
            <a:custGeom>
              <a:avLst/>
              <a:gdLst/>
              <a:ahLst/>
              <a:cxnLst/>
              <a:rect l="l" t="t" r="r" b="b"/>
              <a:pathLst>
                <a:path w="5301" h="5301" extrusionOk="0">
                  <a:moveTo>
                    <a:pt x="2659" y="443"/>
                  </a:moveTo>
                  <a:cubicBezTo>
                    <a:pt x="3865" y="443"/>
                    <a:pt x="4858" y="1436"/>
                    <a:pt x="4858" y="2643"/>
                  </a:cubicBezTo>
                  <a:cubicBezTo>
                    <a:pt x="4858" y="3865"/>
                    <a:pt x="3865" y="4842"/>
                    <a:pt x="2659" y="4842"/>
                  </a:cubicBezTo>
                  <a:cubicBezTo>
                    <a:pt x="1437" y="4842"/>
                    <a:pt x="459" y="3865"/>
                    <a:pt x="459" y="2643"/>
                  </a:cubicBezTo>
                  <a:cubicBezTo>
                    <a:pt x="459" y="1436"/>
                    <a:pt x="1437" y="443"/>
                    <a:pt x="2659" y="443"/>
                  </a:cubicBezTo>
                  <a:close/>
                  <a:moveTo>
                    <a:pt x="2659" y="0"/>
                  </a:moveTo>
                  <a:cubicBezTo>
                    <a:pt x="1192" y="0"/>
                    <a:pt x="1" y="1176"/>
                    <a:pt x="1" y="2643"/>
                  </a:cubicBezTo>
                  <a:cubicBezTo>
                    <a:pt x="1" y="4109"/>
                    <a:pt x="1192" y="5301"/>
                    <a:pt x="2659" y="5301"/>
                  </a:cubicBezTo>
                  <a:cubicBezTo>
                    <a:pt x="4110" y="5301"/>
                    <a:pt x="5301" y="4109"/>
                    <a:pt x="5301" y="2643"/>
                  </a:cubicBezTo>
                  <a:cubicBezTo>
                    <a:pt x="5301" y="1176"/>
                    <a:pt x="4125" y="0"/>
                    <a:pt x="26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6436682" y="1440132"/>
              <a:ext cx="159393" cy="47342"/>
            </a:xfrm>
            <a:custGeom>
              <a:avLst/>
              <a:gdLst/>
              <a:ahLst/>
              <a:cxnLst/>
              <a:rect l="l" t="t" r="r" b="b"/>
              <a:pathLst>
                <a:path w="2781" h="826" extrusionOk="0">
                  <a:moveTo>
                    <a:pt x="176" y="1"/>
                  </a:moveTo>
                  <a:cubicBezTo>
                    <a:pt x="134" y="1"/>
                    <a:pt x="92" y="16"/>
                    <a:pt x="62" y="47"/>
                  </a:cubicBezTo>
                  <a:cubicBezTo>
                    <a:pt x="1" y="123"/>
                    <a:pt x="1" y="215"/>
                    <a:pt x="62" y="276"/>
                  </a:cubicBezTo>
                  <a:cubicBezTo>
                    <a:pt x="428" y="642"/>
                    <a:pt x="902" y="825"/>
                    <a:pt x="1391" y="825"/>
                  </a:cubicBezTo>
                  <a:cubicBezTo>
                    <a:pt x="1864" y="825"/>
                    <a:pt x="2353" y="642"/>
                    <a:pt x="2719" y="276"/>
                  </a:cubicBezTo>
                  <a:cubicBezTo>
                    <a:pt x="2780" y="215"/>
                    <a:pt x="2780" y="123"/>
                    <a:pt x="2719" y="47"/>
                  </a:cubicBezTo>
                  <a:cubicBezTo>
                    <a:pt x="2689" y="16"/>
                    <a:pt x="2647" y="1"/>
                    <a:pt x="2605" y="1"/>
                  </a:cubicBezTo>
                  <a:cubicBezTo>
                    <a:pt x="2563" y="1"/>
                    <a:pt x="2521" y="16"/>
                    <a:pt x="2490" y="47"/>
                  </a:cubicBezTo>
                  <a:cubicBezTo>
                    <a:pt x="2185" y="352"/>
                    <a:pt x="1784" y="505"/>
                    <a:pt x="1385" y="505"/>
                  </a:cubicBezTo>
                  <a:cubicBezTo>
                    <a:pt x="986" y="505"/>
                    <a:pt x="589" y="352"/>
                    <a:pt x="291" y="47"/>
                  </a:cubicBezTo>
                  <a:cubicBezTo>
                    <a:pt x="260" y="16"/>
                    <a:pt x="218" y="1"/>
                    <a:pt x="1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6446311" y="1370093"/>
              <a:ext cx="30721" cy="30721"/>
            </a:xfrm>
            <a:custGeom>
              <a:avLst/>
              <a:gdLst/>
              <a:ahLst/>
              <a:cxnLst/>
              <a:rect l="l" t="t" r="r" b="b"/>
              <a:pathLst>
                <a:path w="536" h="536" extrusionOk="0">
                  <a:moveTo>
                    <a:pt x="260" y="1"/>
                  </a:moveTo>
                  <a:cubicBezTo>
                    <a:pt x="123" y="1"/>
                    <a:pt x="1" y="123"/>
                    <a:pt x="1" y="260"/>
                  </a:cubicBezTo>
                  <a:cubicBezTo>
                    <a:pt x="1" y="413"/>
                    <a:pt x="123" y="535"/>
                    <a:pt x="260" y="535"/>
                  </a:cubicBezTo>
                  <a:cubicBezTo>
                    <a:pt x="413" y="535"/>
                    <a:pt x="535" y="413"/>
                    <a:pt x="535" y="260"/>
                  </a:cubicBezTo>
                  <a:cubicBezTo>
                    <a:pt x="535" y="123"/>
                    <a:pt x="413" y="1"/>
                    <a:pt x="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6555725" y="1370093"/>
              <a:ext cx="29861" cy="30721"/>
            </a:xfrm>
            <a:custGeom>
              <a:avLst/>
              <a:gdLst/>
              <a:ahLst/>
              <a:cxnLst/>
              <a:rect l="l" t="t" r="r" b="b"/>
              <a:pathLst>
                <a:path w="521" h="536" extrusionOk="0">
                  <a:moveTo>
                    <a:pt x="261" y="1"/>
                  </a:moveTo>
                  <a:cubicBezTo>
                    <a:pt x="108" y="1"/>
                    <a:pt x="1" y="123"/>
                    <a:pt x="1" y="260"/>
                  </a:cubicBezTo>
                  <a:cubicBezTo>
                    <a:pt x="1" y="413"/>
                    <a:pt x="123" y="535"/>
                    <a:pt x="261" y="535"/>
                  </a:cubicBezTo>
                  <a:cubicBezTo>
                    <a:pt x="413" y="535"/>
                    <a:pt x="520" y="413"/>
                    <a:pt x="520" y="260"/>
                  </a:cubicBezTo>
                  <a:cubicBezTo>
                    <a:pt x="520" y="123"/>
                    <a:pt x="413" y="1"/>
                    <a:pt x="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5225100" y="1553100"/>
              <a:ext cx="100702" cy="177734"/>
            </a:xfrm>
            <a:custGeom>
              <a:avLst/>
              <a:gdLst/>
              <a:ahLst/>
              <a:cxnLst/>
              <a:rect l="l" t="t" r="r" b="b"/>
              <a:pathLst>
                <a:path w="1757" h="3101" extrusionOk="0">
                  <a:moveTo>
                    <a:pt x="1451" y="3101"/>
                  </a:moveTo>
                  <a:cubicBezTo>
                    <a:pt x="1390" y="3101"/>
                    <a:pt x="1314" y="3070"/>
                    <a:pt x="1268" y="3009"/>
                  </a:cubicBezTo>
                  <a:lnTo>
                    <a:pt x="107" y="1772"/>
                  </a:lnTo>
                  <a:cubicBezTo>
                    <a:pt x="0" y="1665"/>
                    <a:pt x="0" y="1482"/>
                    <a:pt x="107" y="1375"/>
                  </a:cubicBezTo>
                  <a:lnTo>
                    <a:pt x="1283" y="107"/>
                  </a:lnTo>
                  <a:cubicBezTo>
                    <a:pt x="1390" y="0"/>
                    <a:pt x="1558" y="0"/>
                    <a:pt x="1650" y="107"/>
                  </a:cubicBezTo>
                  <a:cubicBezTo>
                    <a:pt x="1757" y="214"/>
                    <a:pt x="1757" y="382"/>
                    <a:pt x="1650" y="504"/>
                  </a:cubicBezTo>
                  <a:lnTo>
                    <a:pt x="642" y="1573"/>
                  </a:lnTo>
                  <a:lnTo>
                    <a:pt x="1634" y="2627"/>
                  </a:lnTo>
                  <a:cubicBezTo>
                    <a:pt x="1726" y="2734"/>
                    <a:pt x="1726" y="2902"/>
                    <a:pt x="1634" y="3009"/>
                  </a:cubicBezTo>
                  <a:cubicBezTo>
                    <a:pt x="1589" y="3070"/>
                    <a:pt x="1512" y="3101"/>
                    <a:pt x="1451" y="31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5505199" y="1553100"/>
              <a:ext cx="98983" cy="177734"/>
            </a:xfrm>
            <a:custGeom>
              <a:avLst/>
              <a:gdLst/>
              <a:ahLst/>
              <a:cxnLst/>
              <a:rect l="l" t="t" r="r" b="b"/>
              <a:pathLst>
                <a:path w="1727" h="3101" extrusionOk="0">
                  <a:moveTo>
                    <a:pt x="306" y="3101"/>
                  </a:moveTo>
                  <a:cubicBezTo>
                    <a:pt x="230" y="3101"/>
                    <a:pt x="169" y="3070"/>
                    <a:pt x="123" y="3009"/>
                  </a:cubicBezTo>
                  <a:cubicBezTo>
                    <a:pt x="16" y="2902"/>
                    <a:pt x="16" y="2734"/>
                    <a:pt x="123" y="2627"/>
                  </a:cubicBezTo>
                  <a:lnTo>
                    <a:pt x="1101" y="1573"/>
                  </a:lnTo>
                  <a:lnTo>
                    <a:pt x="92" y="504"/>
                  </a:lnTo>
                  <a:cubicBezTo>
                    <a:pt x="1" y="397"/>
                    <a:pt x="1" y="214"/>
                    <a:pt x="92" y="107"/>
                  </a:cubicBezTo>
                  <a:cubicBezTo>
                    <a:pt x="199" y="0"/>
                    <a:pt x="367" y="0"/>
                    <a:pt x="459" y="107"/>
                  </a:cubicBezTo>
                  <a:lnTo>
                    <a:pt x="1650" y="1375"/>
                  </a:lnTo>
                  <a:cubicBezTo>
                    <a:pt x="1696" y="1436"/>
                    <a:pt x="1727" y="1497"/>
                    <a:pt x="1727" y="1573"/>
                  </a:cubicBezTo>
                  <a:cubicBezTo>
                    <a:pt x="1727" y="1650"/>
                    <a:pt x="1696" y="1711"/>
                    <a:pt x="1650" y="1772"/>
                  </a:cubicBezTo>
                  <a:lnTo>
                    <a:pt x="474" y="3009"/>
                  </a:lnTo>
                  <a:cubicBezTo>
                    <a:pt x="428" y="3070"/>
                    <a:pt x="367" y="3101"/>
                    <a:pt x="306" y="31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5365121" y="1541694"/>
              <a:ext cx="99900" cy="208397"/>
            </a:xfrm>
            <a:custGeom>
              <a:avLst/>
              <a:gdLst/>
              <a:ahLst/>
              <a:cxnLst/>
              <a:rect l="l" t="t" r="r" b="b"/>
              <a:pathLst>
                <a:path w="1743" h="3636" extrusionOk="0">
                  <a:moveTo>
                    <a:pt x="291" y="3636"/>
                  </a:moveTo>
                  <a:cubicBezTo>
                    <a:pt x="261" y="3636"/>
                    <a:pt x="230" y="3636"/>
                    <a:pt x="199" y="3620"/>
                  </a:cubicBezTo>
                  <a:cubicBezTo>
                    <a:pt x="62" y="3559"/>
                    <a:pt x="1" y="3391"/>
                    <a:pt x="62" y="3254"/>
                  </a:cubicBezTo>
                  <a:lnTo>
                    <a:pt x="1223" y="214"/>
                  </a:lnTo>
                  <a:cubicBezTo>
                    <a:pt x="1269" y="62"/>
                    <a:pt x="1421" y="0"/>
                    <a:pt x="1559" y="62"/>
                  </a:cubicBezTo>
                  <a:cubicBezTo>
                    <a:pt x="1681" y="123"/>
                    <a:pt x="1742" y="275"/>
                    <a:pt x="1696" y="413"/>
                  </a:cubicBezTo>
                  <a:lnTo>
                    <a:pt x="536" y="3468"/>
                  </a:lnTo>
                  <a:cubicBezTo>
                    <a:pt x="490" y="3575"/>
                    <a:pt x="398" y="3636"/>
                    <a:pt x="291" y="36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6238831" y="1131089"/>
              <a:ext cx="555096" cy="555096"/>
            </a:xfrm>
            <a:custGeom>
              <a:avLst/>
              <a:gdLst/>
              <a:ahLst/>
              <a:cxnLst/>
              <a:rect l="l" t="t" r="r" b="b"/>
              <a:pathLst>
                <a:path w="9685" h="9685" extrusionOk="0">
                  <a:moveTo>
                    <a:pt x="8936" y="459"/>
                  </a:moveTo>
                  <a:cubicBezTo>
                    <a:pt x="9104" y="459"/>
                    <a:pt x="9226" y="581"/>
                    <a:pt x="9226" y="749"/>
                  </a:cubicBezTo>
                  <a:lnTo>
                    <a:pt x="9226" y="8936"/>
                  </a:lnTo>
                  <a:cubicBezTo>
                    <a:pt x="9226" y="9104"/>
                    <a:pt x="9104" y="9242"/>
                    <a:pt x="8936" y="9242"/>
                  </a:cubicBezTo>
                  <a:lnTo>
                    <a:pt x="749" y="9242"/>
                  </a:lnTo>
                  <a:cubicBezTo>
                    <a:pt x="581" y="9242"/>
                    <a:pt x="444" y="9104"/>
                    <a:pt x="444" y="8936"/>
                  </a:cubicBezTo>
                  <a:lnTo>
                    <a:pt x="444" y="749"/>
                  </a:lnTo>
                  <a:cubicBezTo>
                    <a:pt x="444" y="581"/>
                    <a:pt x="581" y="459"/>
                    <a:pt x="749" y="459"/>
                  </a:cubicBezTo>
                  <a:close/>
                  <a:moveTo>
                    <a:pt x="734" y="1"/>
                  </a:moveTo>
                  <a:cubicBezTo>
                    <a:pt x="337" y="1"/>
                    <a:pt x="1" y="337"/>
                    <a:pt x="1" y="749"/>
                  </a:cubicBezTo>
                  <a:lnTo>
                    <a:pt x="1" y="8936"/>
                  </a:lnTo>
                  <a:cubicBezTo>
                    <a:pt x="1" y="9349"/>
                    <a:pt x="337" y="9685"/>
                    <a:pt x="734" y="9685"/>
                  </a:cubicBezTo>
                  <a:lnTo>
                    <a:pt x="8936" y="9685"/>
                  </a:lnTo>
                  <a:cubicBezTo>
                    <a:pt x="9348" y="9685"/>
                    <a:pt x="9684" y="9349"/>
                    <a:pt x="9684" y="8936"/>
                  </a:cubicBezTo>
                  <a:lnTo>
                    <a:pt x="9684" y="749"/>
                  </a:lnTo>
                  <a:cubicBezTo>
                    <a:pt x="9684" y="337"/>
                    <a:pt x="9348" y="1"/>
                    <a:pt x="89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853617" y="1454174"/>
              <a:ext cx="213670" cy="213613"/>
            </a:xfrm>
            <a:custGeom>
              <a:avLst/>
              <a:gdLst/>
              <a:ahLst/>
              <a:cxnLst/>
              <a:rect l="l" t="t" r="r" b="b"/>
              <a:pathLst>
                <a:path w="3728" h="3727" extrusionOk="0">
                  <a:moveTo>
                    <a:pt x="3728" y="1986"/>
                  </a:moveTo>
                  <a:lnTo>
                    <a:pt x="3728" y="1726"/>
                  </a:lnTo>
                  <a:cubicBezTo>
                    <a:pt x="3728" y="1634"/>
                    <a:pt x="3651" y="1558"/>
                    <a:pt x="3560" y="1558"/>
                  </a:cubicBezTo>
                  <a:lnTo>
                    <a:pt x="3132" y="1558"/>
                  </a:lnTo>
                  <a:cubicBezTo>
                    <a:pt x="3102" y="1421"/>
                    <a:pt x="3056" y="1283"/>
                    <a:pt x="2979" y="1176"/>
                  </a:cubicBezTo>
                  <a:lnTo>
                    <a:pt x="3270" y="871"/>
                  </a:lnTo>
                  <a:cubicBezTo>
                    <a:pt x="3346" y="810"/>
                    <a:pt x="3346" y="703"/>
                    <a:pt x="3270" y="626"/>
                  </a:cubicBezTo>
                  <a:lnTo>
                    <a:pt x="3086" y="458"/>
                  </a:lnTo>
                  <a:cubicBezTo>
                    <a:pt x="3025" y="382"/>
                    <a:pt x="2918" y="382"/>
                    <a:pt x="2842" y="458"/>
                  </a:cubicBezTo>
                  <a:lnTo>
                    <a:pt x="2552" y="749"/>
                  </a:lnTo>
                  <a:cubicBezTo>
                    <a:pt x="2430" y="672"/>
                    <a:pt x="2307" y="611"/>
                    <a:pt x="2170" y="580"/>
                  </a:cubicBezTo>
                  <a:lnTo>
                    <a:pt x="2170" y="168"/>
                  </a:lnTo>
                  <a:cubicBezTo>
                    <a:pt x="2170" y="76"/>
                    <a:pt x="2093" y="0"/>
                    <a:pt x="1987" y="0"/>
                  </a:cubicBezTo>
                  <a:lnTo>
                    <a:pt x="1742" y="0"/>
                  </a:lnTo>
                  <a:cubicBezTo>
                    <a:pt x="1635" y="0"/>
                    <a:pt x="1559" y="76"/>
                    <a:pt x="1559" y="168"/>
                  </a:cubicBezTo>
                  <a:lnTo>
                    <a:pt x="1559" y="580"/>
                  </a:lnTo>
                  <a:cubicBezTo>
                    <a:pt x="1421" y="611"/>
                    <a:pt x="1299" y="672"/>
                    <a:pt x="1177" y="749"/>
                  </a:cubicBezTo>
                  <a:lnTo>
                    <a:pt x="887" y="458"/>
                  </a:lnTo>
                  <a:cubicBezTo>
                    <a:pt x="810" y="382"/>
                    <a:pt x="704" y="382"/>
                    <a:pt x="627" y="458"/>
                  </a:cubicBezTo>
                  <a:lnTo>
                    <a:pt x="459" y="626"/>
                  </a:lnTo>
                  <a:cubicBezTo>
                    <a:pt x="383" y="703"/>
                    <a:pt x="383" y="810"/>
                    <a:pt x="459" y="871"/>
                  </a:cubicBezTo>
                  <a:lnTo>
                    <a:pt x="749" y="1176"/>
                  </a:lnTo>
                  <a:cubicBezTo>
                    <a:pt x="673" y="1283"/>
                    <a:pt x="627" y="1421"/>
                    <a:pt x="581" y="1558"/>
                  </a:cubicBezTo>
                  <a:lnTo>
                    <a:pt x="169" y="1558"/>
                  </a:lnTo>
                  <a:cubicBezTo>
                    <a:pt x="77" y="1558"/>
                    <a:pt x="1" y="1634"/>
                    <a:pt x="1" y="1726"/>
                  </a:cubicBezTo>
                  <a:lnTo>
                    <a:pt x="1" y="1986"/>
                  </a:lnTo>
                  <a:cubicBezTo>
                    <a:pt x="1" y="2077"/>
                    <a:pt x="77" y="2154"/>
                    <a:pt x="169" y="2154"/>
                  </a:cubicBezTo>
                  <a:lnTo>
                    <a:pt x="581" y="2154"/>
                  </a:lnTo>
                  <a:cubicBezTo>
                    <a:pt x="627" y="2306"/>
                    <a:pt x="673" y="2429"/>
                    <a:pt x="749" y="2551"/>
                  </a:cubicBezTo>
                  <a:lnTo>
                    <a:pt x="459" y="2841"/>
                  </a:lnTo>
                  <a:cubicBezTo>
                    <a:pt x="383" y="2917"/>
                    <a:pt x="383" y="3024"/>
                    <a:pt x="459" y="3085"/>
                  </a:cubicBezTo>
                  <a:lnTo>
                    <a:pt x="627" y="3269"/>
                  </a:lnTo>
                  <a:cubicBezTo>
                    <a:pt x="704" y="3330"/>
                    <a:pt x="810" y="3330"/>
                    <a:pt x="887" y="3269"/>
                  </a:cubicBezTo>
                  <a:lnTo>
                    <a:pt x="1177" y="2979"/>
                  </a:lnTo>
                  <a:cubicBezTo>
                    <a:pt x="1299" y="3040"/>
                    <a:pt x="1421" y="3101"/>
                    <a:pt x="1559" y="3131"/>
                  </a:cubicBezTo>
                  <a:lnTo>
                    <a:pt x="1559" y="3559"/>
                  </a:lnTo>
                  <a:cubicBezTo>
                    <a:pt x="1559" y="3651"/>
                    <a:pt x="1635" y="3727"/>
                    <a:pt x="1742" y="3727"/>
                  </a:cubicBezTo>
                  <a:lnTo>
                    <a:pt x="1987" y="3727"/>
                  </a:lnTo>
                  <a:cubicBezTo>
                    <a:pt x="2093" y="3727"/>
                    <a:pt x="2170" y="3651"/>
                    <a:pt x="2170" y="3559"/>
                  </a:cubicBezTo>
                  <a:lnTo>
                    <a:pt x="2170" y="3131"/>
                  </a:lnTo>
                  <a:cubicBezTo>
                    <a:pt x="2307" y="3101"/>
                    <a:pt x="2430" y="3040"/>
                    <a:pt x="2552" y="2979"/>
                  </a:cubicBezTo>
                  <a:lnTo>
                    <a:pt x="2842" y="3269"/>
                  </a:lnTo>
                  <a:cubicBezTo>
                    <a:pt x="2918" y="3330"/>
                    <a:pt x="3025" y="3330"/>
                    <a:pt x="3086" y="3269"/>
                  </a:cubicBezTo>
                  <a:lnTo>
                    <a:pt x="3270" y="3085"/>
                  </a:lnTo>
                  <a:cubicBezTo>
                    <a:pt x="3346" y="3024"/>
                    <a:pt x="3346" y="2902"/>
                    <a:pt x="3270" y="2841"/>
                  </a:cubicBezTo>
                  <a:lnTo>
                    <a:pt x="2979" y="2551"/>
                  </a:lnTo>
                  <a:cubicBezTo>
                    <a:pt x="3056" y="2429"/>
                    <a:pt x="3102" y="2306"/>
                    <a:pt x="3132" y="2154"/>
                  </a:cubicBezTo>
                  <a:lnTo>
                    <a:pt x="3560" y="2154"/>
                  </a:lnTo>
                  <a:cubicBezTo>
                    <a:pt x="3651" y="2154"/>
                    <a:pt x="3728" y="2093"/>
                    <a:pt x="3728" y="1986"/>
                  </a:cubicBezTo>
                  <a:close/>
                  <a:moveTo>
                    <a:pt x="1987" y="2566"/>
                  </a:moveTo>
                  <a:cubicBezTo>
                    <a:pt x="1498" y="2658"/>
                    <a:pt x="1070" y="2230"/>
                    <a:pt x="1146" y="1741"/>
                  </a:cubicBezTo>
                  <a:cubicBezTo>
                    <a:pt x="1208" y="1436"/>
                    <a:pt x="1437" y="1207"/>
                    <a:pt x="1742" y="1146"/>
                  </a:cubicBezTo>
                  <a:cubicBezTo>
                    <a:pt x="2231" y="1069"/>
                    <a:pt x="2659" y="1482"/>
                    <a:pt x="2567" y="1986"/>
                  </a:cubicBezTo>
                  <a:cubicBezTo>
                    <a:pt x="2521" y="2276"/>
                    <a:pt x="2277" y="2520"/>
                    <a:pt x="1987" y="256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 name="Google Shape;431;p31"/>
            <p:cNvGrpSpPr/>
            <p:nvPr/>
          </p:nvGrpSpPr>
          <p:grpSpPr>
            <a:xfrm>
              <a:off x="4610523" y="1929530"/>
              <a:ext cx="854509" cy="566444"/>
              <a:chOff x="5604173" y="2383880"/>
              <a:chExt cx="854509" cy="566444"/>
            </a:xfrm>
          </p:grpSpPr>
          <p:sp>
            <p:nvSpPr>
              <p:cNvPr id="432" name="Google Shape;432;p31"/>
              <p:cNvSpPr/>
              <p:nvPr/>
            </p:nvSpPr>
            <p:spPr>
              <a:xfrm>
                <a:off x="5604173" y="2383880"/>
                <a:ext cx="854509" cy="566444"/>
              </a:xfrm>
              <a:custGeom>
                <a:avLst/>
                <a:gdLst/>
                <a:ahLst/>
                <a:cxnLst/>
                <a:rect l="l" t="t" r="r" b="b"/>
                <a:pathLst>
                  <a:path w="14909" h="9883" extrusionOk="0">
                    <a:moveTo>
                      <a:pt x="14908" y="794"/>
                    </a:moveTo>
                    <a:lnTo>
                      <a:pt x="14908" y="9073"/>
                    </a:lnTo>
                    <a:cubicBezTo>
                      <a:pt x="14908" y="9516"/>
                      <a:pt x="14557" y="9883"/>
                      <a:pt x="14114" y="9883"/>
                    </a:cubicBezTo>
                    <a:lnTo>
                      <a:pt x="795" y="9883"/>
                    </a:lnTo>
                    <a:cubicBezTo>
                      <a:pt x="352" y="9883"/>
                      <a:pt x="1" y="9516"/>
                      <a:pt x="1" y="9073"/>
                    </a:cubicBezTo>
                    <a:lnTo>
                      <a:pt x="1" y="794"/>
                    </a:lnTo>
                    <a:cubicBezTo>
                      <a:pt x="1" y="352"/>
                      <a:pt x="352" y="0"/>
                      <a:pt x="795" y="0"/>
                    </a:cubicBezTo>
                    <a:lnTo>
                      <a:pt x="14114" y="0"/>
                    </a:lnTo>
                    <a:cubicBezTo>
                      <a:pt x="14557" y="0"/>
                      <a:pt x="14908" y="352"/>
                      <a:pt x="14908" y="79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5783626" y="2485385"/>
                <a:ext cx="80642" cy="362517"/>
              </a:xfrm>
              <a:custGeom>
                <a:avLst/>
                <a:gdLst/>
                <a:ahLst/>
                <a:cxnLst/>
                <a:rect l="l" t="t" r="r" b="b"/>
                <a:pathLst>
                  <a:path w="1407" h="6325" extrusionOk="0">
                    <a:moveTo>
                      <a:pt x="1406" y="1"/>
                    </a:moveTo>
                    <a:cubicBezTo>
                      <a:pt x="963" y="1"/>
                      <a:pt x="597" y="368"/>
                      <a:pt x="597" y="811"/>
                    </a:cubicBezTo>
                    <a:lnTo>
                      <a:pt x="597" y="2246"/>
                    </a:lnTo>
                    <a:cubicBezTo>
                      <a:pt x="597" y="2353"/>
                      <a:pt x="566" y="2460"/>
                      <a:pt x="490" y="2537"/>
                    </a:cubicBezTo>
                    <a:lnTo>
                      <a:pt x="200" y="2811"/>
                    </a:lnTo>
                    <a:cubicBezTo>
                      <a:pt x="1" y="3010"/>
                      <a:pt x="1" y="3315"/>
                      <a:pt x="200" y="3514"/>
                    </a:cubicBezTo>
                    <a:lnTo>
                      <a:pt x="490" y="3804"/>
                    </a:lnTo>
                    <a:cubicBezTo>
                      <a:pt x="566" y="3881"/>
                      <a:pt x="597" y="3988"/>
                      <a:pt x="597" y="4094"/>
                    </a:cubicBezTo>
                    <a:lnTo>
                      <a:pt x="597" y="5530"/>
                    </a:lnTo>
                    <a:cubicBezTo>
                      <a:pt x="597" y="5958"/>
                      <a:pt x="963" y="6325"/>
                      <a:pt x="1406" y="6325"/>
                    </a:cubicBezTo>
                    <a:lnTo>
                      <a:pt x="1406" y="5927"/>
                    </a:lnTo>
                    <a:cubicBezTo>
                      <a:pt x="1177" y="5927"/>
                      <a:pt x="1009" y="5744"/>
                      <a:pt x="1009" y="5515"/>
                    </a:cubicBezTo>
                    <a:lnTo>
                      <a:pt x="1009" y="4079"/>
                    </a:lnTo>
                    <a:cubicBezTo>
                      <a:pt x="1009" y="3865"/>
                      <a:pt x="917" y="3667"/>
                      <a:pt x="765" y="3514"/>
                    </a:cubicBezTo>
                    <a:lnTo>
                      <a:pt x="474" y="3224"/>
                    </a:lnTo>
                    <a:cubicBezTo>
                      <a:pt x="444" y="3193"/>
                      <a:pt x="444" y="3132"/>
                      <a:pt x="474" y="3102"/>
                    </a:cubicBezTo>
                    <a:lnTo>
                      <a:pt x="765" y="2811"/>
                    </a:lnTo>
                    <a:cubicBezTo>
                      <a:pt x="917" y="2659"/>
                      <a:pt x="1009" y="2460"/>
                      <a:pt x="1009" y="2246"/>
                    </a:cubicBezTo>
                    <a:lnTo>
                      <a:pt x="1009" y="811"/>
                    </a:lnTo>
                    <a:cubicBezTo>
                      <a:pt x="1009" y="581"/>
                      <a:pt x="1177" y="413"/>
                      <a:pt x="1406" y="413"/>
                    </a:cubicBezTo>
                    <a:lnTo>
                      <a:pt x="14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6198587" y="2485385"/>
                <a:ext cx="80642" cy="362517"/>
              </a:xfrm>
              <a:custGeom>
                <a:avLst/>
                <a:gdLst/>
                <a:ahLst/>
                <a:cxnLst/>
                <a:rect l="l" t="t" r="r" b="b"/>
                <a:pathLst>
                  <a:path w="1407" h="6325" extrusionOk="0">
                    <a:moveTo>
                      <a:pt x="1" y="1"/>
                    </a:moveTo>
                    <a:lnTo>
                      <a:pt x="1" y="413"/>
                    </a:lnTo>
                    <a:cubicBezTo>
                      <a:pt x="230" y="413"/>
                      <a:pt x="398" y="597"/>
                      <a:pt x="398" y="811"/>
                    </a:cubicBezTo>
                    <a:lnTo>
                      <a:pt x="398" y="2246"/>
                    </a:lnTo>
                    <a:cubicBezTo>
                      <a:pt x="398" y="2460"/>
                      <a:pt x="490" y="2659"/>
                      <a:pt x="642" y="2811"/>
                    </a:cubicBezTo>
                    <a:lnTo>
                      <a:pt x="933" y="3102"/>
                    </a:lnTo>
                    <a:cubicBezTo>
                      <a:pt x="963" y="3132"/>
                      <a:pt x="963" y="3193"/>
                      <a:pt x="933" y="3239"/>
                    </a:cubicBezTo>
                    <a:lnTo>
                      <a:pt x="642" y="3514"/>
                    </a:lnTo>
                    <a:cubicBezTo>
                      <a:pt x="490" y="3667"/>
                      <a:pt x="398" y="3881"/>
                      <a:pt x="398" y="4094"/>
                    </a:cubicBezTo>
                    <a:lnTo>
                      <a:pt x="398" y="5530"/>
                    </a:lnTo>
                    <a:cubicBezTo>
                      <a:pt x="398" y="5744"/>
                      <a:pt x="230" y="5927"/>
                      <a:pt x="1" y="5927"/>
                    </a:cubicBezTo>
                    <a:lnTo>
                      <a:pt x="1" y="6325"/>
                    </a:lnTo>
                    <a:cubicBezTo>
                      <a:pt x="444" y="6325"/>
                      <a:pt x="811" y="5973"/>
                      <a:pt x="811" y="5530"/>
                    </a:cubicBezTo>
                    <a:lnTo>
                      <a:pt x="811" y="4094"/>
                    </a:lnTo>
                    <a:cubicBezTo>
                      <a:pt x="811" y="3972"/>
                      <a:pt x="841" y="3881"/>
                      <a:pt x="917" y="3804"/>
                    </a:cubicBezTo>
                    <a:lnTo>
                      <a:pt x="1208" y="3514"/>
                    </a:lnTo>
                    <a:cubicBezTo>
                      <a:pt x="1406" y="3315"/>
                      <a:pt x="1406" y="3010"/>
                      <a:pt x="1208" y="2811"/>
                    </a:cubicBezTo>
                    <a:lnTo>
                      <a:pt x="917" y="2537"/>
                    </a:lnTo>
                    <a:cubicBezTo>
                      <a:pt x="841" y="2460"/>
                      <a:pt x="811" y="2353"/>
                      <a:pt x="811" y="2246"/>
                    </a:cubicBezTo>
                    <a:lnTo>
                      <a:pt x="811" y="811"/>
                    </a:lnTo>
                    <a:cubicBezTo>
                      <a:pt x="811" y="368"/>
                      <a:pt x="444"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5907083" y="2583910"/>
                <a:ext cx="248690" cy="190458"/>
              </a:xfrm>
              <a:custGeom>
                <a:avLst/>
                <a:gdLst/>
                <a:ahLst/>
                <a:cxnLst/>
                <a:rect l="l" t="t" r="r" b="b"/>
                <a:pathLst>
                  <a:path w="4339" h="3323" extrusionOk="0">
                    <a:moveTo>
                      <a:pt x="948" y="0"/>
                    </a:moveTo>
                    <a:cubicBezTo>
                      <a:pt x="726" y="0"/>
                      <a:pt x="505" y="84"/>
                      <a:pt x="337" y="252"/>
                    </a:cubicBezTo>
                    <a:cubicBezTo>
                      <a:pt x="1" y="588"/>
                      <a:pt x="1" y="1138"/>
                      <a:pt x="337" y="1474"/>
                    </a:cubicBezTo>
                    <a:lnTo>
                      <a:pt x="948" y="2101"/>
                    </a:lnTo>
                    <a:lnTo>
                      <a:pt x="2170" y="3322"/>
                    </a:lnTo>
                    <a:lnTo>
                      <a:pt x="3392" y="2101"/>
                    </a:lnTo>
                    <a:lnTo>
                      <a:pt x="4003" y="1474"/>
                    </a:lnTo>
                    <a:cubicBezTo>
                      <a:pt x="4339" y="1138"/>
                      <a:pt x="4339" y="588"/>
                      <a:pt x="4003" y="252"/>
                    </a:cubicBezTo>
                    <a:cubicBezTo>
                      <a:pt x="3834" y="84"/>
                      <a:pt x="3613" y="0"/>
                      <a:pt x="3392" y="0"/>
                    </a:cubicBezTo>
                    <a:cubicBezTo>
                      <a:pt x="3170" y="0"/>
                      <a:pt x="2949" y="84"/>
                      <a:pt x="2781" y="252"/>
                    </a:cubicBezTo>
                    <a:lnTo>
                      <a:pt x="2170" y="863"/>
                    </a:lnTo>
                    <a:lnTo>
                      <a:pt x="1559" y="252"/>
                    </a:lnTo>
                    <a:cubicBezTo>
                      <a:pt x="1391" y="84"/>
                      <a:pt x="1169" y="0"/>
                      <a:pt x="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 name="Google Shape;436;p31"/>
            <p:cNvSpPr/>
            <p:nvPr/>
          </p:nvSpPr>
          <p:spPr>
            <a:xfrm>
              <a:off x="7137014" y="1398120"/>
              <a:ext cx="324861" cy="324861"/>
            </a:xfrm>
            <a:custGeom>
              <a:avLst/>
              <a:gdLst/>
              <a:ahLst/>
              <a:cxnLst/>
              <a:rect l="l" t="t" r="r" b="b"/>
              <a:pathLst>
                <a:path w="5668" h="5668" extrusionOk="0">
                  <a:moveTo>
                    <a:pt x="2827" y="1742"/>
                  </a:moveTo>
                  <a:cubicBezTo>
                    <a:pt x="3493" y="1742"/>
                    <a:pt x="4023" y="2338"/>
                    <a:pt x="3911" y="3025"/>
                  </a:cubicBezTo>
                  <a:cubicBezTo>
                    <a:pt x="3835" y="3483"/>
                    <a:pt x="3468" y="3850"/>
                    <a:pt x="3025" y="3911"/>
                  </a:cubicBezTo>
                  <a:cubicBezTo>
                    <a:pt x="2956" y="3923"/>
                    <a:pt x="2889" y="3929"/>
                    <a:pt x="2822" y="3929"/>
                  </a:cubicBezTo>
                  <a:cubicBezTo>
                    <a:pt x="2165" y="3929"/>
                    <a:pt x="1646" y="3338"/>
                    <a:pt x="1757" y="2658"/>
                  </a:cubicBezTo>
                  <a:cubicBezTo>
                    <a:pt x="1834" y="2200"/>
                    <a:pt x="2200" y="1833"/>
                    <a:pt x="2643" y="1757"/>
                  </a:cubicBezTo>
                  <a:cubicBezTo>
                    <a:pt x="2705" y="1747"/>
                    <a:pt x="2767" y="1742"/>
                    <a:pt x="2827" y="1742"/>
                  </a:cubicBezTo>
                  <a:close/>
                  <a:moveTo>
                    <a:pt x="2643" y="1"/>
                  </a:moveTo>
                  <a:cubicBezTo>
                    <a:pt x="2491" y="1"/>
                    <a:pt x="2384" y="123"/>
                    <a:pt x="2384" y="260"/>
                  </a:cubicBezTo>
                  <a:lnTo>
                    <a:pt x="2384" y="902"/>
                  </a:lnTo>
                  <a:cubicBezTo>
                    <a:pt x="2170" y="948"/>
                    <a:pt x="1971" y="1039"/>
                    <a:pt x="1788" y="1146"/>
                  </a:cubicBezTo>
                  <a:lnTo>
                    <a:pt x="1345" y="703"/>
                  </a:lnTo>
                  <a:cubicBezTo>
                    <a:pt x="1292" y="650"/>
                    <a:pt x="1223" y="623"/>
                    <a:pt x="1154" y="623"/>
                  </a:cubicBezTo>
                  <a:cubicBezTo>
                    <a:pt x="1085" y="623"/>
                    <a:pt x="1017" y="650"/>
                    <a:pt x="963" y="703"/>
                  </a:cubicBezTo>
                  <a:lnTo>
                    <a:pt x="688" y="963"/>
                  </a:lnTo>
                  <a:cubicBezTo>
                    <a:pt x="597" y="1070"/>
                    <a:pt x="597" y="1238"/>
                    <a:pt x="688" y="1345"/>
                  </a:cubicBezTo>
                  <a:lnTo>
                    <a:pt x="1146" y="1788"/>
                  </a:lnTo>
                  <a:cubicBezTo>
                    <a:pt x="1024" y="1971"/>
                    <a:pt x="948" y="2169"/>
                    <a:pt x="902" y="2383"/>
                  </a:cubicBezTo>
                  <a:lnTo>
                    <a:pt x="261" y="2383"/>
                  </a:lnTo>
                  <a:cubicBezTo>
                    <a:pt x="123" y="2383"/>
                    <a:pt x="1" y="2505"/>
                    <a:pt x="1" y="2643"/>
                  </a:cubicBezTo>
                  <a:lnTo>
                    <a:pt x="1" y="3025"/>
                  </a:lnTo>
                  <a:cubicBezTo>
                    <a:pt x="1" y="3178"/>
                    <a:pt x="123" y="3300"/>
                    <a:pt x="261" y="3300"/>
                  </a:cubicBezTo>
                  <a:lnTo>
                    <a:pt x="902" y="3300"/>
                  </a:lnTo>
                  <a:cubicBezTo>
                    <a:pt x="948" y="3514"/>
                    <a:pt x="1024" y="3697"/>
                    <a:pt x="1146" y="3880"/>
                  </a:cubicBezTo>
                  <a:lnTo>
                    <a:pt x="688" y="4338"/>
                  </a:lnTo>
                  <a:cubicBezTo>
                    <a:pt x="597" y="4430"/>
                    <a:pt x="597" y="4598"/>
                    <a:pt x="688" y="4705"/>
                  </a:cubicBezTo>
                  <a:lnTo>
                    <a:pt x="963" y="4980"/>
                  </a:lnTo>
                  <a:cubicBezTo>
                    <a:pt x="1017" y="5033"/>
                    <a:pt x="1085" y="5060"/>
                    <a:pt x="1154" y="5060"/>
                  </a:cubicBezTo>
                  <a:cubicBezTo>
                    <a:pt x="1223" y="5060"/>
                    <a:pt x="1292" y="5033"/>
                    <a:pt x="1345" y="4980"/>
                  </a:cubicBezTo>
                  <a:lnTo>
                    <a:pt x="1788" y="4537"/>
                  </a:lnTo>
                  <a:cubicBezTo>
                    <a:pt x="1971" y="4644"/>
                    <a:pt x="2170" y="4720"/>
                    <a:pt x="2384" y="4781"/>
                  </a:cubicBezTo>
                  <a:lnTo>
                    <a:pt x="2384" y="5408"/>
                  </a:lnTo>
                  <a:cubicBezTo>
                    <a:pt x="2384" y="5560"/>
                    <a:pt x="2491" y="5667"/>
                    <a:pt x="2643" y="5667"/>
                  </a:cubicBezTo>
                  <a:lnTo>
                    <a:pt x="3025" y="5667"/>
                  </a:lnTo>
                  <a:cubicBezTo>
                    <a:pt x="3178" y="5667"/>
                    <a:pt x="3300" y="5560"/>
                    <a:pt x="3300" y="5408"/>
                  </a:cubicBezTo>
                  <a:lnTo>
                    <a:pt x="3300" y="4781"/>
                  </a:lnTo>
                  <a:cubicBezTo>
                    <a:pt x="3499" y="4720"/>
                    <a:pt x="3697" y="4644"/>
                    <a:pt x="3881" y="4537"/>
                  </a:cubicBezTo>
                  <a:lnTo>
                    <a:pt x="4324" y="4980"/>
                  </a:lnTo>
                  <a:cubicBezTo>
                    <a:pt x="4377" y="5033"/>
                    <a:pt x="4446" y="5060"/>
                    <a:pt x="4514" y="5060"/>
                  </a:cubicBezTo>
                  <a:cubicBezTo>
                    <a:pt x="4583" y="5060"/>
                    <a:pt x="4652" y="5033"/>
                    <a:pt x="4705" y="4980"/>
                  </a:cubicBezTo>
                  <a:lnTo>
                    <a:pt x="4980" y="4705"/>
                  </a:lnTo>
                  <a:cubicBezTo>
                    <a:pt x="5072" y="4598"/>
                    <a:pt x="5072" y="4430"/>
                    <a:pt x="4980" y="4338"/>
                  </a:cubicBezTo>
                  <a:lnTo>
                    <a:pt x="4522" y="3880"/>
                  </a:lnTo>
                  <a:cubicBezTo>
                    <a:pt x="4644" y="3712"/>
                    <a:pt x="4721" y="3514"/>
                    <a:pt x="4766" y="3300"/>
                  </a:cubicBezTo>
                  <a:lnTo>
                    <a:pt x="5408" y="3300"/>
                  </a:lnTo>
                  <a:cubicBezTo>
                    <a:pt x="5545" y="3300"/>
                    <a:pt x="5668" y="3178"/>
                    <a:pt x="5668" y="3025"/>
                  </a:cubicBezTo>
                  <a:lnTo>
                    <a:pt x="5668" y="2643"/>
                  </a:lnTo>
                  <a:cubicBezTo>
                    <a:pt x="5668" y="2490"/>
                    <a:pt x="5545" y="2383"/>
                    <a:pt x="5408" y="2383"/>
                  </a:cubicBezTo>
                  <a:lnTo>
                    <a:pt x="4766" y="2383"/>
                  </a:lnTo>
                  <a:cubicBezTo>
                    <a:pt x="4721" y="2169"/>
                    <a:pt x="4644" y="1971"/>
                    <a:pt x="4522" y="1788"/>
                  </a:cubicBezTo>
                  <a:lnTo>
                    <a:pt x="4980" y="1345"/>
                  </a:lnTo>
                  <a:cubicBezTo>
                    <a:pt x="5072" y="1238"/>
                    <a:pt x="5072" y="1070"/>
                    <a:pt x="4980" y="963"/>
                  </a:cubicBezTo>
                  <a:lnTo>
                    <a:pt x="4705" y="703"/>
                  </a:lnTo>
                  <a:cubicBezTo>
                    <a:pt x="4652" y="650"/>
                    <a:pt x="4583" y="623"/>
                    <a:pt x="4514" y="623"/>
                  </a:cubicBezTo>
                  <a:cubicBezTo>
                    <a:pt x="4446" y="623"/>
                    <a:pt x="4377" y="650"/>
                    <a:pt x="4324" y="703"/>
                  </a:cubicBezTo>
                  <a:lnTo>
                    <a:pt x="3881" y="1146"/>
                  </a:lnTo>
                  <a:cubicBezTo>
                    <a:pt x="3697" y="1039"/>
                    <a:pt x="3499" y="948"/>
                    <a:pt x="3300" y="902"/>
                  </a:cubicBezTo>
                  <a:lnTo>
                    <a:pt x="3300" y="260"/>
                  </a:lnTo>
                  <a:cubicBezTo>
                    <a:pt x="3300" y="123"/>
                    <a:pt x="3178"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6645022" y="1921635"/>
              <a:ext cx="356385" cy="166385"/>
            </a:xfrm>
            <a:custGeom>
              <a:avLst/>
              <a:gdLst/>
              <a:ahLst/>
              <a:cxnLst/>
              <a:rect l="l" t="t" r="r" b="b"/>
              <a:pathLst>
                <a:path w="6218" h="2903" extrusionOk="0">
                  <a:moveTo>
                    <a:pt x="3300" y="0"/>
                  </a:moveTo>
                  <a:cubicBezTo>
                    <a:pt x="2032" y="0"/>
                    <a:pt x="948" y="810"/>
                    <a:pt x="551" y="1956"/>
                  </a:cubicBezTo>
                  <a:lnTo>
                    <a:pt x="1" y="1833"/>
                  </a:lnTo>
                  <a:lnTo>
                    <a:pt x="413" y="2551"/>
                  </a:lnTo>
                  <a:lnTo>
                    <a:pt x="627" y="2903"/>
                  </a:lnTo>
                  <a:lnTo>
                    <a:pt x="673" y="2903"/>
                  </a:lnTo>
                  <a:lnTo>
                    <a:pt x="963" y="2689"/>
                  </a:lnTo>
                  <a:lnTo>
                    <a:pt x="1666" y="2185"/>
                  </a:lnTo>
                  <a:lnTo>
                    <a:pt x="1116" y="2078"/>
                  </a:lnTo>
                  <a:cubicBezTo>
                    <a:pt x="1452" y="1192"/>
                    <a:pt x="2307" y="566"/>
                    <a:pt x="3300" y="566"/>
                  </a:cubicBezTo>
                  <a:cubicBezTo>
                    <a:pt x="4507" y="566"/>
                    <a:pt x="5515" y="1482"/>
                    <a:pt x="5637" y="2643"/>
                  </a:cubicBezTo>
                  <a:cubicBezTo>
                    <a:pt x="5652" y="2796"/>
                    <a:pt x="5774" y="2903"/>
                    <a:pt x="5927" y="2903"/>
                  </a:cubicBezTo>
                  <a:cubicBezTo>
                    <a:pt x="6095" y="2903"/>
                    <a:pt x="6217" y="2765"/>
                    <a:pt x="6202" y="2582"/>
                  </a:cubicBezTo>
                  <a:cubicBezTo>
                    <a:pt x="6034" y="1131"/>
                    <a:pt x="4797" y="0"/>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6665197" y="2132612"/>
              <a:ext cx="355468" cy="167245"/>
            </a:xfrm>
            <a:custGeom>
              <a:avLst/>
              <a:gdLst/>
              <a:ahLst/>
              <a:cxnLst/>
              <a:rect l="l" t="t" r="r" b="b"/>
              <a:pathLst>
                <a:path w="6202" h="2918" extrusionOk="0">
                  <a:moveTo>
                    <a:pt x="290" y="1"/>
                  </a:moveTo>
                  <a:cubicBezTo>
                    <a:pt x="122" y="1"/>
                    <a:pt x="0" y="153"/>
                    <a:pt x="15" y="321"/>
                  </a:cubicBezTo>
                  <a:cubicBezTo>
                    <a:pt x="168" y="1772"/>
                    <a:pt x="1405" y="2918"/>
                    <a:pt x="2902" y="2918"/>
                  </a:cubicBezTo>
                  <a:cubicBezTo>
                    <a:pt x="4185" y="2918"/>
                    <a:pt x="5270" y="2093"/>
                    <a:pt x="5652" y="963"/>
                  </a:cubicBezTo>
                  <a:lnTo>
                    <a:pt x="6201" y="1070"/>
                  </a:lnTo>
                  <a:lnTo>
                    <a:pt x="5804" y="367"/>
                  </a:lnTo>
                  <a:lnTo>
                    <a:pt x="5590" y="1"/>
                  </a:lnTo>
                  <a:lnTo>
                    <a:pt x="5529" y="1"/>
                  </a:lnTo>
                  <a:lnTo>
                    <a:pt x="5239" y="214"/>
                  </a:lnTo>
                  <a:lnTo>
                    <a:pt x="4552" y="718"/>
                  </a:lnTo>
                  <a:lnTo>
                    <a:pt x="5102" y="841"/>
                  </a:lnTo>
                  <a:cubicBezTo>
                    <a:pt x="4766" y="1727"/>
                    <a:pt x="3910" y="2353"/>
                    <a:pt x="2902" y="2353"/>
                  </a:cubicBezTo>
                  <a:cubicBezTo>
                    <a:pt x="1696" y="2353"/>
                    <a:pt x="703" y="1436"/>
                    <a:pt x="581" y="260"/>
                  </a:cubicBezTo>
                  <a:cubicBezTo>
                    <a:pt x="550" y="123"/>
                    <a:pt x="443"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6680959" y="2087963"/>
              <a:ext cx="2636" cy="1834"/>
            </a:xfrm>
            <a:custGeom>
              <a:avLst/>
              <a:gdLst/>
              <a:ahLst/>
              <a:cxnLst/>
              <a:rect l="l" t="t" r="r" b="b"/>
              <a:pathLst>
                <a:path w="46" h="32" extrusionOk="0">
                  <a:moveTo>
                    <a:pt x="0" y="1"/>
                  </a:moveTo>
                  <a:lnTo>
                    <a:pt x="15" y="31"/>
                  </a:lnTo>
                  <a:lnTo>
                    <a:pt x="46" y="1"/>
                  </a:lnTo>
                  <a:close/>
                </a:path>
              </a:pathLst>
            </a:custGeom>
            <a:solidFill>
              <a:srgbClr val="EEF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720000" y="2414400"/>
            <a:ext cx="4370100" cy="8418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720300" y="1448975"/>
            <a:ext cx="4370100" cy="841800"/>
          </a:xfrm>
          <a:prstGeom prst="rect">
            <a:avLst/>
          </a:prstGeom>
          <a:noFill/>
        </p:spPr>
        <p:txBody>
          <a:bodyPr spcFirstLastPara="1" wrap="square" lIns="91425" tIns="91425" rIns="91425" bIns="91425" anchor="b" anchorCtr="0">
            <a:noAutofit/>
          </a:bodyPr>
          <a:lstStyle>
            <a:lvl1pPr lvl="0" algn="l"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 name="Google Shape;17;p3"/>
          <p:cNvSpPr txBox="1">
            <a:spLocks noGrp="1"/>
          </p:cNvSpPr>
          <p:nvPr>
            <p:ph type="subTitle" idx="1"/>
          </p:nvPr>
        </p:nvSpPr>
        <p:spPr>
          <a:xfrm>
            <a:off x="720000" y="3395725"/>
            <a:ext cx="4370100" cy="365700"/>
          </a:xfrm>
          <a:prstGeom prst="rect">
            <a:avLst/>
          </a:prstGeom>
          <a:solidFill>
            <a:schemeClr val="dk2"/>
          </a:solidFill>
        </p:spPr>
        <p:txBody>
          <a:bodyPr spcFirstLastPara="1" wrap="square" lIns="91425" tIns="91425" rIns="91425" bIns="91425" anchor="ctr" anchorCtr="0">
            <a:noAutofit/>
          </a:bodyPr>
          <a:lstStyle>
            <a:lvl1pPr lvl="0" algn="l"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8" name="Google Shape;18;p3"/>
          <p:cNvGrpSpPr/>
          <p:nvPr/>
        </p:nvGrpSpPr>
        <p:grpSpPr>
          <a:xfrm>
            <a:off x="-155500" y="752145"/>
            <a:ext cx="2721825" cy="165350"/>
            <a:chOff x="-155500" y="301425"/>
            <a:chExt cx="2721825" cy="165350"/>
          </a:xfrm>
        </p:grpSpPr>
        <p:cxnSp>
          <p:nvCxnSpPr>
            <p:cNvPr id="19" name="Google Shape;19;p3"/>
            <p:cNvCxnSpPr/>
            <p:nvPr/>
          </p:nvCxnSpPr>
          <p:spPr>
            <a:xfrm>
              <a:off x="-155500" y="301425"/>
              <a:ext cx="2141400" cy="0"/>
            </a:xfrm>
            <a:prstGeom prst="straightConnector1">
              <a:avLst/>
            </a:prstGeom>
            <a:noFill/>
            <a:ln w="28575" cap="flat" cmpd="sng">
              <a:solidFill>
                <a:schemeClr val="dk2"/>
              </a:solidFill>
              <a:prstDash val="solid"/>
              <a:round/>
              <a:headEnd type="none" w="med" len="med"/>
              <a:tailEnd type="none" w="med" len="med"/>
            </a:ln>
          </p:spPr>
        </p:cxnSp>
        <p:cxnSp>
          <p:nvCxnSpPr>
            <p:cNvPr id="20" name="Google Shape;20;p3"/>
            <p:cNvCxnSpPr/>
            <p:nvPr/>
          </p:nvCxnSpPr>
          <p:spPr>
            <a:xfrm>
              <a:off x="-136075" y="466775"/>
              <a:ext cx="2702400" cy="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215750"/>
            <a:ext cx="7704000" cy="399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4" name="Google Shape;24;p4"/>
          <p:cNvGrpSpPr/>
          <p:nvPr/>
        </p:nvGrpSpPr>
        <p:grpSpPr>
          <a:xfrm>
            <a:off x="273213" y="8"/>
            <a:ext cx="8597574" cy="5143504"/>
            <a:chOff x="273213" y="8"/>
            <a:chExt cx="8597574" cy="5143504"/>
          </a:xfrm>
        </p:grpSpPr>
        <p:grpSp>
          <p:nvGrpSpPr>
            <p:cNvPr id="25" name="Google Shape;25;p4"/>
            <p:cNvGrpSpPr/>
            <p:nvPr/>
          </p:nvGrpSpPr>
          <p:grpSpPr>
            <a:xfrm rot="5400000">
              <a:off x="-1005025" y="1278245"/>
              <a:ext cx="2721825" cy="165350"/>
              <a:chOff x="-155500" y="301425"/>
              <a:chExt cx="2721825" cy="165350"/>
            </a:xfrm>
          </p:grpSpPr>
          <p:cxnSp>
            <p:nvCxnSpPr>
              <p:cNvPr id="26" name="Google Shape;26;p4"/>
              <p:cNvCxnSpPr/>
              <p:nvPr/>
            </p:nvCxnSpPr>
            <p:spPr>
              <a:xfrm>
                <a:off x="-155500" y="301425"/>
                <a:ext cx="2141400" cy="0"/>
              </a:xfrm>
              <a:prstGeom prst="straightConnector1">
                <a:avLst/>
              </a:prstGeom>
              <a:noFill/>
              <a:ln w="28575" cap="flat" cmpd="sng">
                <a:solidFill>
                  <a:schemeClr val="dk2"/>
                </a:solidFill>
                <a:prstDash val="solid"/>
                <a:round/>
                <a:headEnd type="none" w="med" len="med"/>
                <a:tailEnd type="none" w="med" len="med"/>
              </a:ln>
            </p:spPr>
          </p:cxnSp>
          <p:cxnSp>
            <p:nvCxnSpPr>
              <p:cNvPr id="27" name="Google Shape;27;p4"/>
              <p:cNvCxnSpPr/>
              <p:nvPr/>
            </p:nvCxnSpPr>
            <p:spPr>
              <a:xfrm>
                <a:off x="-136075" y="466775"/>
                <a:ext cx="2702400" cy="0"/>
              </a:xfrm>
              <a:prstGeom prst="straightConnector1">
                <a:avLst/>
              </a:prstGeom>
              <a:noFill/>
              <a:ln w="9525" cap="flat" cmpd="sng">
                <a:solidFill>
                  <a:schemeClr val="dk2"/>
                </a:solidFill>
                <a:prstDash val="solid"/>
                <a:round/>
                <a:headEnd type="none" w="med" len="med"/>
                <a:tailEnd type="none" w="med" len="med"/>
              </a:ln>
            </p:spPr>
          </p:cxnSp>
        </p:grpSp>
        <p:grpSp>
          <p:nvGrpSpPr>
            <p:cNvPr id="28" name="Google Shape;28;p4"/>
            <p:cNvGrpSpPr/>
            <p:nvPr/>
          </p:nvGrpSpPr>
          <p:grpSpPr>
            <a:xfrm rot="5400000">
              <a:off x="6928300" y="3201024"/>
              <a:ext cx="3706425" cy="178550"/>
              <a:chOff x="5527089" y="4218224"/>
              <a:chExt cx="3706425" cy="178550"/>
            </a:xfrm>
          </p:grpSpPr>
          <p:cxnSp>
            <p:nvCxnSpPr>
              <p:cNvPr id="29" name="Google Shape;29;p4"/>
              <p:cNvCxnSpPr/>
              <p:nvPr/>
            </p:nvCxnSpPr>
            <p:spPr>
              <a:xfrm>
                <a:off x="5527089" y="4218224"/>
                <a:ext cx="3706200" cy="0"/>
              </a:xfrm>
              <a:prstGeom prst="straightConnector1">
                <a:avLst/>
              </a:prstGeom>
              <a:noFill/>
              <a:ln w="28575" cap="flat" cmpd="sng">
                <a:solidFill>
                  <a:schemeClr val="dk2"/>
                </a:solidFill>
                <a:prstDash val="solid"/>
                <a:round/>
                <a:headEnd type="none" w="med" len="med"/>
                <a:tailEnd type="none" w="med" len="med"/>
              </a:ln>
            </p:spPr>
          </p:cxnSp>
          <p:cxnSp>
            <p:nvCxnSpPr>
              <p:cNvPr id="30" name="Google Shape;30;p4"/>
              <p:cNvCxnSpPr/>
              <p:nvPr/>
            </p:nvCxnSpPr>
            <p:spPr>
              <a:xfrm>
                <a:off x="6762114" y="4396774"/>
                <a:ext cx="2471400" cy="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6" name="Google Shape;46;p6"/>
          <p:cNvGrpSpPr/>
          <p:nvPr/>
        </p:nvGrpSpPr>
        <p:grpSpPr>
          <a:xfrm>
            <a:off x="273213" y="8"/>
            <a:ext cx="8597574" cy="5143504"/>
            <a:chOff x="273213" y="8"/>
            <a:chExt cx="8597574" cy="5143504"/>
          </a:xfrm>
        </p:grpSpPr>
        <p:grpSp>
          <p:nvGrpSpPr>
            <p:cNvPr id="47" name="Google Shape;47;p6"/>
            <p:cNvGrpSpPr/>
            <p:nvPr/>
          </p:nvGrpSpPr>
          <p:grpSpPr>
            <a:xfrm rot="5400000">
              <a:off x="-1005025" y="1278245"/>
              <a:ext cx="2721825" cy="165350"/>
              <a:chOff x="-155500" y="301425"/>
              <a:chExt cx="2721825" cy="165350"/>
            </a:xfrm>
          </p:grpSpPr>
          <p:cxnSp>
            <p:nvCxnSpPr>
              <p:cNvPr id="48" name="Google Shape;48;p6"/>
              <p:cNvCxnSpPr/>
              <p:nvPr/>
            </p:nvCxnSpPr>
            <p:spPr>
              <a:xfrm>
                <a:off x="-155500" y="301425"/>
                <a:ext cx="2141400" cy="0"/>
              </a:xfrm>
              <a:prstGeom prst="straightConnector1">
                <a:avLst/>
              </a:prstGeom>
              <a:noFill/>
              <a:ln w="28575" cap="flat" cmpd="sng">
                <a:solidFill>
                  <a:schemeClr val="dk2"/>
                </a:solidFill>
                <a:prstDash val="solid"/>
                <a:round/>
                <a:headEnd type="none" w="med" len="med"/>
                <a:tailEnd type="none" w="med" len="med"/>
              </a:ln>
            </p:spPr>
          </p:cxnSp>
          <p:cxnSp>
            <p:nvCxnSpPr>
              <p:cNvPr id="49" name="Google Shape;49;p6"/>
              <p:cNvCxnSpPr/>
              <p:nvPr/>
            </p:nvCxnSpPr>
            <p:spPr>
              <a:xfrm>
                <a:off x="-136075" y="466775"/>
                <a:ext cx="2702400" cy="0"/>
              </a:xfrm>
              <a:prstGeom prst="straightConnector1">
                <a:avLst/>
              </a:prstGeom>
              <a:noFill/>
              <a:ln w="9525" cap="flat" cmpd="sng">
                <a:solidFill>
                  <a:schemeClr val="dk2"/>
                </a:solidFill>
                <a:prstDash val="solid"/>
                <a:round/>
                <a:headEnd type="none" w="med" len="med"/>
                <a:tailEnd type="none" w="med" len="med"/>
              </a:ln>
            </p:spPr>
          </p:cxnSp>
        </p:grpSp>
        <p:grpSp>
          <p:nvGrpSpPr>
            <p:cNvPr id="50" name="Google Shape;50;p6"/>
            <p:cNvGrpSpPr/>
            <p:nvPr/>
          </p:nvGrpSpPr>
          <p:grpSpPr>
            <a:xfrm rot="5400000">
              <a:off x="6928300" y="3201024"/>
              <a:ext cx="3706425" cy="178550"/>
              <a:chOff x="5527089" y="4218224"/>
              <a:chExt cx="3706425" cy="178550"/>
            </a:xfrm>
          </p:grpSpPr>
          <p:cxnSp>
            <p:nvCxnSpPr>
              <p:cNvPr id="51" name="Google Shape;51;p6"/>
              <p:cNvCxnSpPr/>
              <p:nvPr/>
            </p:nvCxnSpPr>
            <p:spPr>
              <a:xfrm>
                <a:off x="5527089" y="4218224"/>
                <a:ext cx="3706200" cy="0"/>
              </a:xfrm>
              <a:prstGeom prst="straightConnector1">
                <a:avLst/>
              </a:prstGeom>
              <a:noFill/>
              <a:ln w="28575" cap="flat" cmpd="sng">
                <a:solidFill>
                  <a:schemeClr val="dk2"/>
                </a:solidFill>
                <a:prstDash val="solid"/>
                <a:round/>
                <a:headEnd type="none" w="med" len="med"/>
                <a:tailEnd type="none" w="med" len="med"/>
              </a:ln>
            </p:spPr>
          </p:cxnSp>
          <p:cxnSp>
            <p:nvCxnSpPr>
              <p:cNvPr id="52" name="Google Shape;52;p6"/>
              <p:cNvCxnSpPr/>
              <p:nvPr/>
            </p:nvCxnSpPr>
            <p:spPr>
              <a:xfrm>
                <a:off x="6762114" y="4396774"/>
                <a:ext cx="2471400" cy="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5" name="Google Shape;55;p7"/>
          <p:cNvSpPr txBox="1">
            <a:spLocks noGrp="1"/>
          </p:cNvSpPr>
          <p:nvPr>
            <p:ph type="subTitle" idx="1"/>
          </p:nvPr>
        </p:nvSpPr>
        <p:spPr>
          <a:xfrm>
            <a:off x="1420950" y="1595075"/>
            <a:ext cx="6302100" cy="2298300"/>
          </a:xfrm>
          <a:prstGeom prst="rect">
            <a:avLst/>
          </a:prstGeom>
        </p:spPr>
        <p:txBody>
          <a:bodyPr spcFirstLastPara="1" wrap="square" lIns="91425" tIns="91425" rIns="91425" bIns="91425" anchor="t" anchorCtr="0">
            <a:noAutofit/>
          </a:bodyPr>
          <a:lstStyle>
            <a:lvl1pPr lvl="0" algn="l" rtl="0">
              <a:lnSpc>
                <a:spcPct val="100000"/>
              </a:lnSpc>
              <a:spcBef>
                <a:spcPts val="0"/>
              </a:spcBef>
              <a:spcAft>
                <a:spcPts val="0"/>
              </a:spcAft>
              <a:buClr>
                <a:schemeClr val="accent1"/>
              </a:buClr>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grpSp>
        <p:nvGrpSpPr>
          <p:cNvPr id="56" name="Google Shape;56;p7"/>
          <p:cNvGrpSpPr/>
          <p:nvPr/>
        </p:nvGrpSpPr>
        <p:grpSpPr>
          <a:xfrm>
            <a:off x="273213" y="8"/>
            <a:ext cx="8597574" cy="5143504"/>
            <a:chOff x="273213" y="8"/>
            <a:chExt cx="8597574" cy="5143504"/>
          </a:xfrm>
        </p:grpSpPr>
        <p:grpSp>
          <p:nvGrpSpPr>
            <p:cNvPr id="57" name="Google Shape;57;p7"/>
            <p:cNvGrpSpPr/>
            <p:nvPr/>
          </p:nvGrpSpPr>
          <p:grpSpPr>
            <a:xfrm rot="5400000" flipH="1">
              <a:off x="-1005025" y="3699924"/>
              <a:ext cx="2721825" cy="165350"/>
              <a:chOff x="-155500" y="301425"/>
              <a:chExt cx="2721825" cy="165350"/>
            </a:xfrm>
          </p:grpSpPr>
          <p:cxnSp>
            <p:nvCxnSpPr>
              <p:cNvPr id="58" name="Google Shape;58;p7"/>
              <p:cNvCxnSpPr/>
              <p:nvPr/>
            </p:nvCxnSpPr>
            <p:spPr>
              <a:xfrm>
                <a:off x="-155500" y="301425"/>
                <a:ext cx="2141400" cy="0"/>
              </a:xfrm>
              <a:prstGeom prst="straightConnector1">
                <a:avLst/>
              </a:prstGeom>
              <a:noFill/>
              <a:ln w="28575" cap="flat" cmpd="sng">
                <a:solidFill>
                  <a:schemeClr val="dk2"/>
                </a:solidFill>
                <a:prstDash val="solid"/>
                <a:round/>
                <a:headEnd type="none" w="med" len="med"/>
                <a:tailEnd type="none" w="med" len="med"/>
              </a:ln>
            </p:spPr>
          </p:cxnSp>
          <p:cxnSp>
            <p:nvCxnSpPr>
              <p:cNvPr id="59" name="Google Shape;59;p7"/>
              <p:cNvCxnSpPr/>
              <p:nvPr/>
            </p:nvCxnSpPr>
            <p:spPr>
              <a:xfrm>
                <a:off x="-136075" y="466775"/>
                <a:ext cx="2702400" cy="0"/>
              </a:xfrm>
              <a:prstGeom prst="straightConnector1">
                <a:avLst/>
              </a:prstGeom>
              <a:noFill/>
              <a:ln w="9525" cap="flat" cmpd="sng">
                <a:solidFill>
                  <a:schemeClr val="dk2"/>
                </a:solidFill>
                <a:prstDash val="solid"/>
                <a:round/>
                <a:headEnd type="none" w="med" len="med"/>
                <a:tailEnd type="none" w="med" len="med"/>
              </a:ln>
            </p:spPr>
          </p:cxnSp>
        </p:grpSp>
        <p:grpSp>
          <p:nvGrpSpPr>
            <p:cNvPr id="60" name="Google Shape;60;p7"/>
            <p:cNvGrpSpPr/>
            <p:nvPr/>
          </p:nvGrpSpPr>
          <p:grpSpPr>
            <a:xfrm rot="5400000" flipH="1">
              <a:off x="6928300" y="1763945"/>
              <a:ext cx="3706425" cy="178550"/>
              <a:chOff x="5527089" y="4218224"/>
              <a:chExt cx="3706425" cy="178550"/>
            </a:xfrm>
          </p:grpSpPr>
          <p:cxnSp>
            <p:nvCxnSpPr>
              <p:cNvPr id="61" name="Google Shape;61;p7"/>
              <p:cNvCxnSpPr/>
              <p:nvPr/>
            </p:nvCxnSpPr>
            <p:spPr>
              <a:xfrm>
                <a:off x="5527089" y="4218224"/>
                <a:ext cx="3706200" cy="0"/>
              </a:xfrm>
              <a:prstGeom prst="straightConnector1">
                <a:avLst/>
              </a:prstGeom>
              <a:noFill/>
              <a:ln w="28575" cap="flat" cmpd="sng">
                <a:solidFill>
                  <a:schemeClr val="dk2"/>
                </a:solidFill>
                <a:prstDash val="solid"/>
                <a:round/>
                <a:headEnd type="none" w="med" len="med"/>
                <a:tailEnd type="none" w="med" len="med"/>
              </a:ln>
            </p:spPr>
          </p:cxnSp>
          <p:cxnSp>
            <p:nvCxnSpPr>
              <p:cNvPr id="62" name="Google Shape;62;p7"/>
              <p:cNvCxnSpPr/>
              <p:nvPr/>
            </p:nvCxnSpPr>
            <p:spPr>
              <a:xfrm>
                <a:off x="6762114" y="4396774"/>
                <a:ext cx="2471400" cy="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8"/>
        <p:cNvGrpSpPr/>
        <p:nvPr/>
      </p:nvGrpSpPr>
      <p:grpSpPr>
        <a:xfrm>
          <a:off x="0" y="0"/>
          <a:ext cx="0" cy="0"/>
          <a:chOff x="0" y="0"/>
          <a:chExt cx="0" cy="0"/>
        </a:xfrm>
      </p:grpSpPr>
      <p:sp>
        <p:nvSpPr>
          <p:cNvPr id="89" name="Google Shape;8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 name="Google Shape;90;p13"/>
          <p:cNvSpPr txBox="1">
            <a:spLocks noGrp="1"/>
          </p:cNvSpPr>
          <p:nvPr>
            <p:ph type="subTitle" idx="1"/>
          </p:nvPr>
        </p:nvSpPr>
        <p:spPr>
          <a:xfrm>
            <a:off x="720000" y="226937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1" name="Google Shape;91;p13"/>
          <p:cNvSpPr txBox="1">
            <a:spLocks noGrp="1"/>
          </p:cNvSpPr>
          <p:nvPr>
            <p:ph type="subTitle" idx="2"/>
          </p:nvPr>
        </p:nvSpPr>
        <p:spPr>
          <a:xfrm>
            <a:off x="3419250" y="226937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2" name="Google Shape;92;p13"/>
          <p:cNvSpPr txBox="1">
            <a:spLocks noGrp="1"/>
          </p:cNvSpPr>
          <p:nvPr>
            <p:ph type="subTitle" idx="3"/>
          </p:nvPr>
        </p:nvSpPr>
        <p:spPr>
          <a:xfrm>
            <a:off x="720000" y="400757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3" name="Google Shape;93;p13"/>
          <p:cNvSpPr txBox="1">
            <a:spLocks noGrp="1"/>
          </p:cNvSpPr>
          <p:nvPr>
            <p:ph type="subTitle" idx="4"/>
          </p:nvPr>
        </p:nvSpPr>
        <p:spPr>
          <a:xfrm>
            <a:off x="3419273" y="400757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4" name="Google Shape;94;p13"/>
          <p:cNvSpPr txBox="1">
            <a:spLocks noGrp="1"/>
          </p:cNvSpPr>
          <p:nvPr>
            <p:ph type="subTitle" idx="5"/>
          </p:nvPr>
        </p:nvSpPr>
        <p:spPr>
          <a:xfrm>
            <a:off x="6118545" y="226937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5" name="Google Shape;95;p13"/>
          <p:cNvSpPr txBox="1">
            <a:spLocks noGrp="1"/>
          </p:cNvSpPr>
          <p:nvPr>
            <p:ph type="subTitle" idx="6"/>
          </p:nvPr>
        </p:nvSpPr>
        <p:spPr>
          <a:xfrm>
            <a:off x="6118545" y="4007575"/>
            <a:ext cx="230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6" name="Google Shape;96;p13"/>
          <p:cNvSpPr txBox="1">
            <a:spLocks noGrp="1"/>
          </p:cNvSpPr>
          <p:nvPr>
            <p:ph type="title" idx="7" hasCustomPrompt="1"/>
          </p:nvPr>
        </p:nvSpPr>
        <p:spPr>
          <a:xfrm>
            <a:off x="720000" y="1344775"/>
            <a:ext cx="2305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8" hasCustomPrompt="1"/>
          </p:nvPr>
        </p:nvSpPr>
        <p:spPr>
          <a:xfrm>
            <a:off x="720000" y="3082996"/>
            <a:ext cx="2305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title" idx="9" hasCustomPrompt="1"/>
          </p:nvPr>
        </p:nvSpPr>
        <p:spPr>
          <a:xfrm>
            <a:off x="3419250" y="1344775"/>
            <a:ext cx="2305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3"/>
          <p:cNvSpPr txBox="1">
            <a:spLocks noGrp="1"/>
          </p:cNvSpPr>
          <p:nvPr>
            <p:ph type="title" idx="13" hasCustomPrompt="1"/>
          </p:nvPr>
        </p:nvSpPr>
        <p:spPr>
          <a:xfrm>
            <a:off x="3419250" y="3082996"/>
            <a:ext cx="2305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title" idx="14" hasCustomPrompt="1"/>
          </p:nvPr>
        </p:nvSpPr>
        <p:spPr>
          <a:xfrm>
            <a:off x="6118560" y="1344775"/>
            <a:ext cx="2305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a:spLocks noGrp="1"/>
          </p:cNvSpPr>
          <p:nvPr>
            <p:ph type="title" idx="15" hasCustomPrompt="1"/>
          </p:nvPr>
        </p:nvSpPr>
        <p:spPr>
          <a:xfrm>
            <a:off x="6118560" y="3082996"/>
            <a:ext cx="2305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b="1">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subTitle" idx="16"/>
          </p:nvPr>
        </p:nvSpPr>
        <p:spPr>
          <a:xfrm>
            <a:off x="720000" y="190417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Zen Dots"/>
              <a:buNone/>
              <a:defRPr sz="18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03" name="Google Shape;103;p13"/>
          <p:cNvSpPr txBox="1">
            <a:spLocks noGrp="1"/>
          </p:cNvSpPr>
          <p:nvPr>
            <p:ph type="subTitle" idx="17"/>
          </p:nvPr>
        </p:nvSpPr>
        <p:spPr>
          <a:xfrm>
            <a:off x="3419250" y="190417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Zen Dots"/>
              <a:buNone/>
              <a:defRPr sz="18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04" name="Google Shape;104;p13"/>
          <p:cNvSpPr txBox="1">
            <a:spLocks noGrp="1"/>
          </p:cNvSpPr>
          <p:nvPr>
            <p:ph type="subTitle" idx="18"/>
          </p:nvPr>
        </p:nvSpPr>
        <p:spPr>
          <a:xfrm>
            <a:off x="6118545" y="190417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Zen Dots"/>
              <a:buNone/>
              <a:defRPr sz="18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05" name="Google Shape;105;p13"/>
          <p:cNvSpPr txBox="1">
            <a:spLocks noGrp="1"/>
          </p:cNvSpPr>
          <p:nvPr>
            <p:ph type="subTitle" idx="19"/>
          </p:nvPr>
        </p:nvSpPr>
        <p:spPr>
          <a:xfrm>
            <a:off x="720000" y="3642450"/>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Zen Dots"/>
              <a:buNone/>
              <a:defRPr sz="18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06" name="Google Shape;106;p13"/>
          <p:cNvSpPr txBox="1">
            <a:spLocks noGrp="1"/>
          </p:cNvSpPr>
          <p:nvPr>
            <p:ph type="subTitle" idx="20"/>
          </p:nvPr>
        </p:nvSpPr>
        <p:spPr>
          <a:xfrm>
            <a:off x="3419250" y="3642450"/>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Zen Dots"/>
              <a:buNone/>
              <a:defRPr sz="18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07" name="Google Shape;107;p13"/>
          <p:cNvSpPr txBox="1">
            <a:spLocks noGrp="1"/>
          </p:cNvSpPr>
          <p:nvPr>
            <p:ph type="subTitle" idx="21"/>
          </p:nvPr>
        </p:nvSpPr>
        <p:spPr>
          <a:xfrm>
            <a:off x="6118545" y="3642450"/>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Zen Dots"/>
              <a:buNone/>
              <a:defRPr sz="18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grpSp>
        <p:nvGrpSpPr>
          <p:cNvPr id="108" name="Google Shape;108;p13"/>
          <p:cNvGrpSpPr/>
          <p:nvPr/>
        </p:nvGrpSpPr>
        <p:grpSpPr>
          <a:xfrm>
            <a:off x="273213" y="8"/>
            <a:ext cx="8597574" cy="5143504"/>
            <a:chOff x="273213" y="8"/>
            <a:chExt cx="8597574" cy="5143504"/>
          </a:xfrm>
        </p:grpSpPr>
        <p:grpSp>
          <p:nvGrpSpPr>
            <p:cNvPr id="109" name="Google Shape;109;p13"/>
            <p:cNvGrpSpPr/>
            <p:nvPr/>
          </p:nvGrpSpPr>
          <p:grpSpPr>
            <a:xfrm rot="5400000" flipH="1">
              <a:off x="-1005025" y="3699924"/>
              <a:ext cx="2721825" cy="165350"/>
              <a:chOff x="-155500" y="301425"/>
              <a:chExt cx="2721825" cy="165350"/>
            </a:xfrm>
          </p:grpSpPr>
          <p:cxnSp>
            <p:nvCxnSpPr>
              <p:cNvPr id="110" name="Google Shape;110;p13"/>
              <p:cNvCxnSpPr/>
              <p:nvPr/>
            </p:nvCxnSpPr>
            <p:spPr>
              <a:xfrm>
                <a:off x="-155500" y="301425"/>
                <a:ext cx="2141400" cy="0"/>
              </a:xfrm>
              <a:prstGeom prst="straightConnector1">
                <a:avLst/>
              </a:prstGeom>
              <a:noFill/>
              <a:ln w="28575" cap="flat" cmpd="sng">
                <a:solidFill>
                  <a:schemeClr val="dk2"/>
                </a:solidFill>
                <a:prstDash val="solid"/>
                <a:round/>
                <a:headEnd type="none" w="med" len="med"/>
                <a:tailEnd type="none" w="med" len="med"/>
              </a:ln>
            </p:spPr>
          </p:cxnSp>
          <p:cxnSp>
            <p:nvCxnSpPr>
              <p:cNvPr id="111" name="Google Shape;111;p13"/>
              <p:cNvCxnSpPr/>
              <p:nvPr/>
            </p:nvCxnSpPr>
            <p:spPr>
              <a:xfrm>
                <a:off x="-136075" y="466775"/>
                <a:ext cx="2702400" cy="0"/>
              </a:xfrm>
              <a:prstGeom prst="straightConnector1">
                <a:avLst/>
              </a:prstGeom>
              <a:noFill/>
              <a:ln w="9525" cap="flat" cmpd="sng">
                <a:solidFill>
                  <a:schemeClr val="dk2"/>
                </a:solidFill>
                <a:prstDash val="solid"/>
                <a:round/>
                <a:headEnd type="none" w="med" len="med"/>
                <a:tailEnd type="none" w="med" len="med"/>
              </a:ln>
            </p:spPr>
          </p:cxnSp>
        </p:grpSp>
        <p:grpSp>
          <p:nvGrpSpPr>
            <p:cNvPr id="112" name="Google Shape;112;p13"/>
            <p:cNvGrpSpPr/>
            <p:nvPr/>
          </p:nvGrpSpPr>
          <p:grpSpPr>
            <a:xfrm rot="5400000" flipH="1">
              <a:off x="6928300" y="1763945"/>
              <a:ext cx="3706425" cy="178550"/>
              <a:chOff x="5527089" y="4218224"/>
              <a:chExt cx="3706425" cy="178550"/>
            </a:xfrm>
          </p:grpSpPr>
          <p:cxnSp>
            <p:nvCxnSpPr>
              <p:cNvPr id="113" name="Google Shape;113;p13"/>
              <p:cNvCxnSpPr/>
              <p:nvPr/>
            </p:nvCxnSpPr>
            <p:spPr>
              <a:xfrm>
                <a:off x="5527089" y="4218224"/>
                <a:ext cx="3706200" cy="0"/>
              </a:xfrm>
              <a:prstGeom prst="straightConnector1">
                <a:avLst/>
              </a:prstGeom>
              <a:noFill/>
              <a:ln w="28575" cap="flat" cmpd="sng">
                <a:solidFill>
                  <a:schemeClr val="dk2"/>
                </a:solidFill>
                <a:prstDash val="solid"/>
                <a:round/>
                <a:headEnd type="none" w="med" len="med"/>
                <a:tailEnd type="none" w="med" len="med"/>
              </a:ln>
            </p:spPr>
          </p:cxnSp>
          <p:cxnSp>
            <p:nvCxnSpPr>
              <p:cNvPr id="114" name="Google Shape;114;p13"/>
              <p:cNvCxnSpPr/>
              <p:nvPr/>
            </p:nvCxnSpPr>
            <p:spPr>
              <a:xfrm>
                <a:off x="6762114" y="4396774"/>
                <a:ext cx="2471400" cy="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ive columns">
  <p:cSld name="CUSTOM_11">
    <p:spTree>
      <p:nvGrpSpPr>
        <p:cNvPr id="1" name="Shape 249"/>
        <p:cNvGrpSpPr/>
        <p:nvPr/>
      </p:nvGrpSpPr>
      <p:grpSpPr>
        <a:xfrm>
          <a:off x="0" y="0"/>
          <a:ext cx="0" cy="0"/>
          <a:chOff x="0" y="0"/>
          <a:chExt cx="0" cy="0"/>
        </a:xfrm>
      </p:grpSpPr>
      <p:sp>
        <p:nvSpPr>
          <p:cNvPr id="250" name="Google Shape;250;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1" name="Google Shape;251;p26"/>
          <p:cNvSpPr txBox="1">
            <a:spLocks noGrp="1"/>
          </p:cNvSpPr>
          <p:nvPr>
            <p:ph type="subTitle" idx="1"/>
          </p:nvPr>
        </p:nvSpPr>
        <p:spPr>
          <a:xfrm>
            <a:off x="2346403" y="2094882"/>
            <a:ext cx="1975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2" name="Google Shape;252;p26"/>
          <p:cNvSpPr txBox="1">
            <a:spLocks noGrp="1"/>
          </p:cNvSpPr>
          <p:nvPr>
            <p:ph type="subTitle" idx="2"/>
          </p:nvPr>
        </p:nvSpPr>
        <p:spPr>
          <a:xfrm>
            <a:off x="4816997" y="2094882"/>
            <a:ext cx="1975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3" name="Google Shape;253;p26"/>
          <p:cNvSpPr txBox="1">
            <a:spLocks noGrp="1"/>
          </p:cNvSpPr>
          <p:nvPr>
            <p:ph type="subTitle" idx="3"/>
          </p:nvPr>
        </p:nvSpPr>
        <p:spPr>
          <a:xfrm>
            <a:off x="1111105" y="3756882"/>
            <a:ext cx="1975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4" name="Google Shape;254;p26"/>
          <p:cNvSpPr txBox="1">
            <a:spLocks noGrp="1"/>
          </p:cNvSpPr>
          <p:nvPr>
            <p:ph type="subTitle" idx="4"/>
          </p:nvPr>
        </p:nvSpPr>
        <p:spPr>
          <a:xfrm>
            <a:off x="3581700" y="3756882"/>
            <a:ext cx="1975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5" name="Google Shape;255;p26"/>
          <p:cNvSpPr txBox="1">
            <a:spLocks noGrp="1"/>
          </p:cNvSpPr>
          <p:nvPr>
            <p:ph type="subTitle" idx="5"/>
          </p:nvPr>
        </p:nvSpPr>
        <p:spPr>
          <a:xfrm>
            <a:off x="6052295" y="3756882"/>
            <a:ext cx="1975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6" name="Google Shape;256;p26"/>
          <p:cNvSpPr txBox="1">
            <a:spLocks noGrp="1"/>
          </p:cNvSpPr>
          <p:nvPr>
            <p:ph type="subTitle" idx="6"/>
          </p:nvPr>
        </p:nvSpPr>
        <p:spPr>
          <a:xfrm>
            <a:off x="2347978" y="18333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Zen Dots"/>
              <a:buNone/>
              <a:defRPr sz="18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257" name="Google Shape;257;p26"/>
          <p:cNvSpPr txBox="1">
            <a:spLocks noGrp="1"/>
          </p:cNvSpPr>
          <p:nvPr>
            <p:ph type="subTitle" idx="7"/>
          </p:nvPr>
        </p:nvSpPr>
        <p:spPr>
          <a:xfrm>
            <a:off x="4817822" y="18333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Zen Dots"/>
              <a:buNone/>
              <a:defRPr sz="18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258" name="Google Shape;258;p26"/>
          <p:cNvSpPr txBox="1">
            <a:spLocks noGrp="1"/>
          </p:cNvSpPr>
          <p:nvPr>
            <p:ph type="subTitle" idx="8"/>
          </p:nvPr>
        </p:nvSpPr>
        <p:spPr>
          <a:xfrm>
            <a:off x="1111105" y="34942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Zen Dots"/>
              <a:buNone/>
              <a:defRPr sz="18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259" name="Google Shape;259;p26"/>
          <p:cNvSpPr txBox="1">
            <a:spLocks noGrp="1"/>
          </p:cNvSpPr>
          <p:nvPr>
            <p:ph type="subTitle" idx="9"/>
          </p:nvPr>
        </p:nvSpPr>
        <p:spPr>
          <a:xfrm>
            <a:off x="3580950" y="34942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Zen Dots"/>
              <a:buNone/>
              <a:defRPr sz="18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260" name="Google Shape;260;p26"/>
          <p:cNvSpPr txBox="1">
            <a:spLocks noGrp="1"/>
          </p:cNvSpPr>
          <p:nvPr>
            <p:ph type="subTitle" idx="13"/>
          </p:nvPr>
        </p:nvSpPr>
        <p:spPr>
          <a:xfrm>
            <a:off x="6050795" y="34942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Zen Dots"/>
              <a:buNone/>
              <a:defRPr sz="18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grpSp>
        <p:nvGrpSpPr>
          <p:cNvPr id="261" name="Google Shape;261;p26"/>
          <p:cNvGrpSpPr/>
          <p:nvPr/>
        </p:nvGrpSpPr>
        <p:grpSpPr>
          <a:xfrm rot="10800000" flipH="1">
            <a:off x="0" y="202153"/>
            <a:ext cx="9143989" cy="4739194"/>
            <a:chOff x="0" y="202153"/>
            <a:chExt cx="9143989" cy="4739194"/>
          </a:xfrm>
        </p:grpSpPr>
        <p:grpSp>
          <p:nvGrpSpPr>
            <p:cNvPr id="262" name="Google Shape;262;p26"/>
            <p:cNvGrpSpPr/>
            <p:nvPr/>
          </p:nvGrpSpPr>
          <p:grpSpPr>
            <a:xfrm>
              <a:off x="0" y="202153"/>
              <a:ext cx="2721825" cy="165350"/>
              <a:chOff x="-155500" y="301425"/>
              <a:chExt cx="2721825" cy="165350"/>
            </a:xfrm>
          </p:grpSpPr>
          <p:cxnSp>
            <p:nvCxnSpPr>
              <p:cNvPr id="263" name="Google Shape;263;p26"/>
              <p:cNvCxnSpPr/>
              <p:nvPr/>
            </p:nvCxnSpPr>
            <p:spPr>
              <a:xfrm>
                <a:off x="-155500" y="301425"/>
                <a:ext cx="2141400" cy="0"/>
              </a:xfrm>
              <a:prstGeom prst="straightConnector1">
                <a:avLst/>
              </a:prstGeom>
              <a:noFill/>
              <a:ln w="28575" cap="flat" cmpd="sng">
                <a:solidFill>
                  <a:schemeClr val="dk2"/>
                </a:solidFill>
                <a:prstDash val="solid"/>
                <a:round/>
                <a:headEnd type="none" w="med" len="med"/>
                <a:tailEnd type="none" w="med" len="med"/>
              </a:ln>
            </p:spPr>
          </p:cxnSp>
          <p:cxnSp>
            <p:nvCxnSpPr>
              <p:cNvPr id="264" name="Google Shape;264;p26"/>
              <p:cNvCxnSpPr/>
              <p:nvPr/>
            </p:nvCxnSpPr>
            <p:spPr>
              <a:xfrm>
                <a:off x="-136075" y="466775"/>
                <a:ext cx="2702400" cy="0"/>
              </a:xfrm>
              <a:prstGeom prst="straightConnector1">
                <a:avLst/>
              </a:prstGeom>
              <a:noFill/>
              <a:ln w="9525" cap="flat" cmpd="sng">
                <a:solidFill>
                  <a:schemeClr val="dk2"/>
                </a:solidFill>
                <a:prstDash val="solid"/>
                <a:round/>
                <a:headEnd type="none" w="med" len="med"/>
                <a:tailEnd type="none" w="med" len="med"/>
              </a:ln>
            </p:spPr>
          </p:cxnSp>
        </p:grpSp>
        <p:grpSp>
          <p:nvGrpSpPr>
            <p:cNvPr id="265" name="Google Shape;265;p26"/>
            <p:cNvGrpSpPr/>
            <p:nvPr/>
          </p:nvGrpSpPr>
          <p:grpSpPr>
            <a:xfrm>
              <a:off x="5437564" y="4762797"/>
              <a:ext cx="3706425" cy="178550"/>
              <a:chOff x="5527089" y="4218224"/>
              <a:chExt cx="3706425" cy="178550"/>
            </a:xfrm>
          </p:grpSpPr>
          <p:cxnSp>
            <p:nvCxnSpPr>
              <p:cNvPr id="266" name="Google Shape;266;p26"/>
              <p:cNvCxnSpPr/>
              <p:nvPr/>
            </p:nvCxnSpPr>
            <p:spPr>
              <a:xfrm>
                <a:off x="5527089" y="4218224"/>
                <a:ext cx="3706200" cy="0"/>
              </a:xfrm>
              <a:prstGeom prst="straightConnector1">
                <a:avLst/>
              </a:prstGeom>
              <a:noFill/>
              <a:ln w="28575" cap="flat" cmpd="sng">
                <a:solidFill>
                  <a:schemeClr val="dk2"/>
                </a:solidFill>
                <a:prstDash val="solid"/>
                <a:round/>
                <a:headEnd type="none" w="med" len="med"/>
                <a:tailEnd type="none" w="med" len="med"/>
              </a:ln>
            </p:spPr>
          </p:cxnSp>
          <p:cxnSp>
            <p:nvCxnSpPr>
              <p:cNvPr id="267" name="Google Shape;267;p26"/>
              <p:cNvCxnSpPr/>
              <p:nvPr/>
            </p:nvCxnSpPr>
            <p:spPr>
              <a:xfrm>
                <a:off x="6762114" y="4396774"/>
                <a:ext cx="2471400" cy="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10"/>
        <p:cNvGrpSpPr/>
        <p:nvPr/>
      </p:nvGrpSpPr>
      <p:grpSpPr>
        <a:xfrm>
          <a:off x="0" y="0"/>
          <a:ext cx="0" cy="0"/>
          <a:chOff x="0" y="0"/>
          <a:chExt cx="0" cy="0"/>
        </a:xfrm>
      </p:grpSpPr>
      <p:grpSp>
        <p:nvGrpSpPr>
          <p:cNvPr id="311" name="Google Shape;311;p30"/>
          <p:cNvGrpSpPr/>
          <p:nvPr/>
        </p:nvGrpSpPr>
        <p:grpSpPr>
          <a:xfrm>
            <a:off x="5842549" y="1488947"/>
            <a:ext cx="2588217" cy="2165594"/>
            <a:chOff x="5337524" y="893772"/>
            <a:chExt cx="2588217" cy="2165594"/>
          </a:xfrm>
        </p:grpSpPr>
        <p:sp>
          <p:nvSpPr>
            <p:cNvPr id="312" name="Google Shape;312;p30"/>
            <p:cNvSpPr/>
            <p:nvPr/>
          </p:nvSpPr>
          <p:spPr>
            <a:xfrm>
              <a:off x="5928445" y="1481358"/>
              <a:ext cx="558791" cy="437327"/>
            </a:xfrm>
            <a:custGeom>
              <a:avLst/>
              <a:gdLst/>
              <a:ahLst/>
              <a:cxnLst/>
              <a:rect l="l" t="t" r="r" b="b"/>
              <a:pathLst>
                <a:path w="10052" h="7867" extrusionOk="0">
                  <a:moveTo>
                    <a:pt x="765" y="0"/>
                  </a:moveTo>
                  <a:cubicBezTo>
                    <a:pt x="352" y="0"/>
                    <a:pt x="1" y="352"/>
                    <a:pt x="1" y="764"/>
                  </a:cubicBezTo>
                  <a:lnTo>
                    <a:pt x="1" y="7103"/>
                  </a:lnTo>
                  <a:cubicBezTo>
                    <a:pt x="1" y="7530"/>
                    <a:pt x="352" y="7867"/>
                    <a:pt x="765" y="7867"/>
                  </a:cubicBezTo>
                  <a:lnTo>
                    <a:pt x="9288" y="7867"/>
                  </a:lnTo>
                  <a:cubicBezTo>
                    <a:pt x="9700" y="7867"/>
                    <a:pt x="10051" y="7530"/>
                    <a:pt x="10051" y="7103"/>
                  </a:cubicBezTo>
                  <a:lnTo>
                    <a:pt x="10051" y="764"/>
                  </a:lnTo>
                  <a:cubicBezTo>
                    <a:pt x="10051" y="352"/>
                    <a:pt x="9700" y="0"/>
                    <a:pt x="92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6073646" y="1566244"/>
              <a:ext cx="268389" cy="268389"/>
            </a:xfrm>
            <a:custGeom>
              <a:avLst/>
              <a:gdLst/>
              <a:ahLst/>
              <a:cxnLst/>
              <a:rect l="l" t="t" r="r" b="b"/>
              <a:pathLst>
                <a:path w="4828" h="4828" extrusionOk="0">
                  <a:moveTo>
                    <a:pt x="2427" y="1248"/>
                  </a:moveTo>
                  <a:cubicBezTo>
                    <a:pt x="3180" y="1248"/>
                    <a:pt x="3775" y="1927"/>
                    <a:pt x="3636" y="2720"/>
                  </a:cubicBezTo>
                  <a:cubicBezTo>
                    <a:pt x="3544" y="3193"/>
                    <a:pt x="3147" y="3575"/>
                    <a:pt x="2674" y="3667"/>
                  </a:cubicBezTo>
                  <a:cubicBezTo>
                    <a:pt x="2591" y="3683"/>
                    <a:pt x="2508" y="3691"/>
                    <a:pt x="2428" y="3691"/>
                  </a:cubicBezTo>
                  <a:cubicBezTo>
                    <a:pt x="1682" y="3691"/>
                    <a:pt x="1086" y="3017"/>
                    <a:pt x="1238" y="2231"/>
                  </a:cubicBezTo>
                  <a:cubicBezTo>
                    <a:pt x="1330" y="1757"/>
                    <a:pt x="1712" y="1375"/>
                    <a:pt x="2200" y="1268"/>
                  </a:cubicBezTo>
                  <a:cubicBezTo>
                    <a:pt x="2277" y="1255"/>
                    <a:pt x="2353" y="1248"/>
                    <a:pt x="2427" y="1248"/>
                  </a:cubicBezTo>
                  <a:close/>
                  <a:moveTo>
                    <a:pt x="2200" y="1"/>
                  </a:moveTo>
                  <a:cubicBezTo>
                    <a:pt x="2063" y="1"/>
                    <a:pt x="1956" y="108"/>
                    <a:pt x="1956" y="230"/>
                  </a:cubicBezTo>
                  <a:lnTo>
                    <a:pt x="1956" y="627"/>
                  </a:lnTo>
                  <a:cubicBezTo>
                    <a:pt x="1803" y="658"/>
                    <a:pt x="1650" y="719"/>
                    <a:pt x="1513" y="795"/>
                  </a:cubicBezTo>
                  <a:lnTo>
                    <a:pt x="1223" y="520"/>
                  </a:lnTo>
                  <a:cubicBezTo>
                    <a:pt x="1177" y="467"/>
                    <a:pt x="1116" y="440"/>
                    <a:pt x="1055" y="440"/>
                  </a:cubicBezTo>
                  <a:cubicBezTo>
                    <a:pt x="994" y="440"/>
                    <a:pt x="933" y="467"/>
                    <a:pt x="887" y="520"/>
                  </a:cubicBezTo>
                  <a:lnTo>
                    <a:pt x="551" y="856"/>
                  </a:lnTo>
                  <a:cubicBezTo>
                    <a:pt x="459" y="948"/>
                    <a:pt x="459" y="1100"/>
                    <a:pt x="551" y="1192"/>
                  </a:cubicBezTo>
                  <a:lnTo>
                    <a:pt x="810" y="1452"/>
                  </a:lnTo>
                  <a:cubicBezTo>
                    <a:pt x="719" y="1589"/>
                    <a:pt x="658" y="1742"/>
                    <a:pt x="612" y="1910"/>
                  </a:cubicBezTo>
                  <a:lnTo>
                    <a:pt x="230" y="1910"/>
                  </a:lnTo>
                  <a:cubicBezTo>
                    <a:pt x="108" y="1910"/>
                    <a:pt x="1" y="2017"/>
                    <a:pt x="1" y="2139"/>
                  </a:cubicBezTo>
                  <a:lnTo>
                    <a:pt x="1" y="2628"/>
                  </a:lnTo>
                  <a:cubicBezTo>
                    <a:pt x="1" y="2765"/>
                    <a:pt x="108" y="2872"/>
                    <a:pt x="230" y="2872"/>
                  </a:cubicBezTo>
                  <a:lnTo>
                    <a:pt x="566" y="2872"/>
                  </a:lnTo>
                  <a:cubicBezTo>
                    <a:pt x="597" y="3040"/>
                    <a:pt x="658" y="3208"/>
                    <a:pt x="749" y="3376"/>
                  </a:cubicBezTo>
                  <a:lnTo>
                    <a:pt x="520" y="3590"/>
                  </a:lnTo>
                  <a:cubicBezTo>
                    <a:pt x="428" y="3682"/>
                    <a:pt x="428" y="3835"/>
                    <a:pt x="520" y="3926"/>
                  </a:cubicBezTo>
                  <a:lnTo>
                    <a:pt x="856" y="4278"/>
                  </a:lnTo>
                  <a:cubicBezTo>
                    <a:pt x="910" y="4323"/>
                    <a:pt x="971" y="4346"/>
                    <a:pt x="1030" y="4346"/>
                  </a:cubicBezTo>
                  <a:cubicBezTo>
                    <a:pt x="1089" y="4346"/>
                    <a:pt x="1146" y="4323"/>
                    <a:pt x="1192" y="4278"/>
                  </a:cubicBezTo>
                  <a:lnTo>
                    <a:pt x="1391" y="4079"/>
                  </a:lnTo>
                  <a:cubicBezTo>
                    <a:pt x="1559" y="4186"/>
                    <a:pt x="1727" y="4262"/>
                    <a:pt x="1910" y="4323"/>
                  </a:cubicBezTo>
                  <a:lnTo>
                    <a:pt x="1910" y="4583"/>
                  </a:lnTo>
                  <a:cubicBezTo>
                    <a:pt x="1910" y="4720"/>
                    <a:pt x="2017" y="4827"/>
                    <a:pt x="2154" y="4827"/>
                  </a:cubicBezTo>
                  <a:lnTo>
                    <a:pt x="2643" y="4827"/>
                  </a:lnTo>
                  <a:cubicBezTo>
                    <a:pt x="2765" y="4827"/>
                    <a:pt x="2872" y="4720"/>
                    <a:pt x="2872" y="4583"/>
                  </a:cubicBezTo>
                  <a:lnTo>
                    <a:pt x="2872" y="4339"/>
                  </a:lnTo>
                  <a:cubicBezTo>
                    <a:pt x="3071" y="4293"/>
                    <a:pt x="3254" y="4216"/>
                    <a:pt x="3422" y="4109"/>
                  </a:cubicBezTo>
                  <a:lnTo>
                    <a:pt x="3606" y="4308"/>
                  </a:lnTo>
                  <a:cubicBezTo>
                    <a:pt x="3651" y="4354"/>
                    <a:pt x="3712" y="4377"/>
                    <a:pt x="3774" y="4377"/>
                  </a:cubicBezTo>
                  <a:cubicBezTo>
                    <a:pt x="3835" y="4377"/>
                    <a:pt x="3896" y="4354"/>
                    <a:pt x="3942" y="4308"/>
                  </a:cubicBezTo>
                  <a:lnTo>
                    <a:pt x="4278" y="3957"/>
                  </a:lnTo>
                  <a:cubicBezTo>
                    <a:pt x="4369" y="3865"/>
                    <a:pt x="4369" y="3712"/>
                    <a:pt x="4278" y="3621"/>
                  </a:cubicBezTo>
                  <a:lnTo>
                    <a:pt x="4094" y="3437"/>
                  </a:lnTo>
                  <a:cubicBezTo>
                    <a:pt x="4186" y="3269"/>
                    <a:pt x="4247" y="3101"/>
                    <a:pt x="4293" y="2903"/>
                  </a:cubicBezTo>
                  <a:lnTo>
                    <a:pt x="4598" y="2903"/>
                  </a:lnTo>
                  <a:cubicBezTo>
                    <a:pt x="4721" y="2903"/>
                    <a:pt x="4827" y="2796"/>
                    <a:pt x="4827" y="2674"/>
                  </a:cubicBezTo>
                  <a:lnTo>
                    <a:pt x="4827" y="2185"/>
                  </a:lnTo>
                  <a:cubicBezTo>
                    <a:pt x="4827" y="2063"/>
                    <a:pt x="4721" y="1956"/>
                    <a:pt x="4598" y="1956"/>
                  </a:cubicBezTo>
                  <a:lnTo>
                    <a:pt x="4278" y="1956"/>
                  </a:lnTo>
                  <a:cubicBezTo>
                    <a:pt x="4232" y="1773"/>
                    <a:pt x="4155" y="1620"/>
                    <a:pt x="4064" y="1467"/>
                  </a:cubicBezTo>
                  <a:lnTo>
                    <a:pt x="4308" y="1223"/>
                  </a:lnTo>
                  <a:cubicBezTo>
                    <a:pt x="4400" y="1131"/>
                    <a:pt x="4400" y="978"/>
                    <a:pt x="4308" y="887"/>
                  </a:cubicBezTo>
                  <a:lnTo>
                    <a:pt x="3972" y="551"/>
                  </a:lnTo>
                  <a:cubicBezTo>
                    <a:pt x="3926" y="505"/>
                    <a:pt x="3865" y="482"/>
                    <a:pt x="3804" y="482"/>
                  </a:cubicBezTo>
                  <a:cubicBezTo>
                    <a:pt x="3743" y="482"/>
                    <a:pt x="3682" y="505"/>
                    <a:pt x="3636" y="551"/>
                  </a:cubicBezTo>
                  <a:lnTo>
                    <a:pt x="3376" y="810"/>
                  </a:lnTo>
                  <a:cubicBezTo>
                    <a:pt x="3224" y="719"/>
                    <a:pt x="3071" y="658"/>
                    <a:pt x="2918" y="612"/>
                  </a:cubicBezTo>
                  <a:lnTo>
                    <a:pt x="2918" y="230"/>
                  </a:lnTo>
                  <a:cubicBezTo>
                    <a:pt x="2918" y="92"/>
                    <a:pt x="2811" y="1"/>
                    <a:pt x="2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6641721" y="1240208"/>
              <a:ext cx="557901" cy="437327"/>
            </a:xfrm>
            <a:custGeom>
              <a:avLst/>
              <a:gdLst/>
              <a:ahLst/>
              <a:cxnLst/>
              <a:rect l="l" t="t" r="r" b="b"/>
              <a:pathLst>
                <a:path w="10036" h="7867" extrusionOk="0">
                  <a:moveTo>
                    <a:pt x="764" y="0"/>
                  </a:moveTo>
                  <a:cubicBezTo>
                    <a:pt x="336" y="0"/>
                    <a:pt x="0" y="352"/>
                    <a:pt x="0" y="764"/>
                  </a:cubicBezTo>
                  <a:lnTo>
                    <a:pt x="0" y="7103"/>
                  </a:lnTo>
                  <a:cubicBezTo>
                    <a:pt x="0" y="7515"/>
                    <a:pt x="336" y="7867"/>
                    <a:pt x="764" y="7867"/>
                  </a:cubicBezTo>
                  <a:lnTo>
                    <a:pt x="9272" y="7867"/>
                  </a:lnTo>
                  <a:cubicBezTo>
                    <a:pt x="9699" y="7867"/>
                    <a:pt x="10035" y="7515"/>
                    <a:pt x="10035" y="7103"/>
                  </a:cubicBezTo>
                  <a:lnTo>
                    <a:pt x="10035" y="764"/>
                  </a:lnTo>
                  <a:cubicBezTo>
                    <a:pt x="10035" y="352"/>
                    <a:pt x="9699" y="0"/>
                    <a:pt x="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6752956" y="1377571"/>
              <a:ext cx="89166" cy="154763"/>
            </a:xfrm>
            <a:custGeom>
              <a:avLst/>
              <a:gdLst/>
              <a:ahLst/>
              <a:cxnLst/>
              <a:rect l="l" t="t" r="r" b="b"/>
              <a:pathLst>
                <a:path w="1604" h="2784" extrusionOk="0">
                  <a:moveTo>
                    <a:pt x="1344" y="0"/>
                  </a:moveTo>
                  <a:cubicBezTo>
                    <a:pt x="1283" y="0"/>
                    <a:pt x="1222" y="27"/>
                    <a:pt x="1176" y="80"/>
                  </a:cubicBezTo>
                  <a:lnTo>
                    <a:pt x="92" y="1226"/>
                  </a:lnTo>
                  <a:cubicBezTo>
                    <a:pt x="0" y="1317"/>
                    <a:pt x="0" y="1485"/>
                    <a:pt x="92" y="1577"/>
                  </a:cubicBezTo>
                  <a:lnTo>
                    <a:pt x="1161" y="2707"/>
                  </a:lnTo>
                  <a:cubicBezTo>
                    <a:pt x="1207" y="2753"/>
                    <a:pt x="1268" y="2784"/>
                    <a:pt x="1329" y="2784"/>
                  </a:cubicBezTo>
                  <a:cubicBezTo>
                    <a:pt x="1375" y="2784"/>
                    <a:pt x="1436" y="2753"/>
                    <a:pt x="1482" y="2707"/>
                  </a:cubicBezTo>
                  <a:cubicBezTo>
                    <a:pt x="1573" y="2616"/>
                    <a:pt x="1573" y="2448"/>
                    <a:pt x="1482" y="2356"/>
                  </a:cubicBezTo>
                  <a:lnTo>
                    <a:pt x="596" y="1409"/>
                  </a:lnTo>
                  <a:lnTo>
                    <a:pt x="1512" y="432"/>
                  </a:lnTo>
                  <a:cubicBezTo>
                    <a:pt x="1604" y="325"/>
                    <a:pt x="1604" y="172"/>
                    <a:pt x="1512" y="80"/>
                  </a:cubicBezTo>
                  <a:cubicBezTo>
                    <a:pt x="1467" y="27"/>
                    <a:pt x="1405" y="0"/>
                    <a:pt x="1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6999164" y="1377571"/>
              <a:ext cx="87499" cy="154763"/>
            </a:xfrm>
            <a:custGeom>
              <a:avLst/>
              <a:gdLst/>
              <a:ahLst/>
              <a:cxnLst/>
              <a:rect l="l" t="t" r="r" b="b"/>
              <a:pathLst>
                <a:path w="1574" h="2784" extrusionOk="0">
                  <a:moveTo>
                    <a:pt x="260" y="0"/>
                  </a:moveTo>
                  <a:cubicBezTo>
                    <a:pt x="199" y="0"/>
                    <a:pt x="138" y="27"/>
                    <a:pt x="92" y="80"/>
                  </a:cubicBezTo>
                  <a:cubicBezTo>
                    <a:pt x="1" y="172"/>
                    <a:pt x="1" y="325"/>
                    <a:pt x="92" y="432"/>
                  </a:cubicBezTo>
                  <a:lnTo>
                    <a:pt x="1009" y="1409"/>
                  </a:lnTo>
                  <a:lnTo>
                    <a:pt x="123" y="2356"/>
                  </a:lnTo>
                  <a:cubicBezTo>
                    <a:pt x="31" y="2448"/>
                    <a:pt x="31" y="2616"/>
                    <a:pt x="123" y="2707"/>
                  </a:cubicBezTo>
                  <a:cubicBezTo>
                    <a:pt x="169" y="2753"/>
                    <a:pt x="230" y="2784"/>
                    <a:pt x="276" y="2784"/>
                  </a:cubicBezTo>
                  <a:cubicBezTo>
                    <a:pt x="337" y="2784"/>
                    <a:pt x="398" y="2753"/>
                    <a:pt x="444" y="2707"/>
                  </a:cubicBezTo>
                  <a:lnTo>
                    <a:pt x="1513" y="1577"/>
                  </a:lnTo>
                  <a:cubicBezTo>
                    <a:pt x="1559" y="1531"/>
                    <a:pt x="1574" y="1470"/>
                    <a:pt x="1574" y="1409"/>
                  </a:cubicBezTo>
                  <a:cubicBezTo>
                    <a:pt x="1574" y="1333"/>
                    <a:pt x="1559" y="1272"/>
                    <a:pt x="1513" y="1226"/>
                  </a:cubicBezTo>
                  <a:lnTo>
                    <a:pt x="428" y="80"/>
                  </a:lnTo>
                  <a:cubicBezTo>
                    <a:pt x="383" y="27"/>
                    <a:pt x="321"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6876922" y="1368399"/>
              <a:ext cx="87499" cy="180945"/>
            </a:xfrm>
            <a:custGeom>
              <a:avLst/>
              <a:gdLst/>
              <a:ahLst/>
              <a:cxnLst/>
              <a:rect l="l" t="t" r="r" b="b"/>
              <a:pathLst>
                <a:path w="1574" h="3255" extrusionOk="0">
                  <a:moveTo>
                    <a:pt x="1322" y="1"/>
                  </a:moveTo>
                  <a:cubicBezTo>
                    <a:pt x="1226" y="1"/>
                    <a:pt x="1135" y="59"/>
                    <a:pt x="1100" y="154"/>
                  </a:cubicBezTo>
                  <a:lnTo>
                    <a:pt x="46" y="2918"/>
                  </a:lnTo>
                  <a:cubicBezTo>
                    <a:pt x="0" y="3040"/>
                    <a:pt x="46" y="3193"/>
                    <a:pt x="168" y="3239"/>
                  </a:cubicBezTo>
                  <a:cubicBezTo>
                    <a:pt x="199" y="3254"/>
                    <a:pt x="229" y="3254"/>
                    <a:pt x="260" y="3254"/>
                  </a:cubicBezTo>
                  <a:cubicBezTo>
                    <a:pt x="352" y="3254"/>
                    <a:pt x="443" y="3208"/>
                    <a:pt x="474" y="3102"/>
                  </a:cubicBezTo>
                  <a:lnTo>
                    <a:pt x="1528" y="337"/>
                  </a:lnTo>
                  <a:cubicBezTo>
                    <a:pt x="1573" y="215"/>
                    <a:pt x="1528" y="62"/>
                    <a:pt x="1405" y="16"/>
                  </a:cubicBezTo>
                  <a:cubicBezTo>
                    <a:pt x="1378" y="6"/>
                    <a:pt x="1350" y="1"/>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7776090" y="2314318"/>
              <a:ext cx="6838" cy="20402"/>
            </a:xfrm>
            <a:custGeom>
              <a:avLst/>
              <a:gdLst/>
              <a:ahLst/>
              <a:cxnLst/>
              <a:rect l="l" t="t" r="r" b="b"/>
              <a:pathLst>
                <a:path w="123" h="367" fill="none" extrusionOk="0">
                  <a:moveTo>
                    <a:pt x="1" y="0"/>
                  </a:moveTo>
                  <a:cubicBezTo>
                    <a:pt x="1" y="0"/>
                    <a:pt x="46" y="122"/>
                    <a:pt x="123" y="367"/>
                  </a:cubicBezTo>
                </a:path>
              </a:pathLst>
            </a:custGeom>
            <a:noFill/>
            <a:ln w="3825" cap="rnd" cmpd="sng">
              <a:solidFill>
                <a:schemeClr val="dk1"/>
              </a:solidFill>
              <a:prstDash val="solid"/>
              <a:miter lim="152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6157699" y="976156"/>
              <a:ext cx="557957" cy="436493"/>
            </a:xfrm>
            <a:custGeom>
              <a:avLst/>
              <a:gdLst/>
              <a:ahLst/>
              <a:cxnLst/>
              <a:rect l="l" t="t" r="r" b="b"/>
              <a:pathLst>
                <a:path w="10037" h="7852" extrusionOk="0">
                  <a:moveTo>
                    <a:pt x="765" y="0"/>
                  </a:moveTo>
                  <a:cubicBezTo>
                    <a:pt x="337" y="0"/>
                    <a:pt x="1" y="336"/>
                    <a:pt x="1" y="764"/>
                  </a:cubicBezTo>
                  <a:lnTo>
                    <a:pt x="1" y="7087"/>
                  </a:lnTo>
                  <a:cubicBezTo>
                    <a:pt x="1" y="7515"/>
                    <a:pt x="337" y="7851"/>
                    <a:pt x="765" y="7851"/>
                  </a:cubicBezTo>
                  <a:lnTo>
                    <a:pt x="9288" y="7851"/>
                  </a:lnTo>
                  <a:cubicBezTo>
                    <a:pt x="9700" y="7851"/>
                    <a:pt x="10036" y="7515"/>
                    <a:pt x="10036" y="7087"/>
                  </a:cubicBezTo>
                  <a:lnTo>
                    <a:pt x="10036" y="764"/>
                  </a:lnTo>
                  <a:cubicBezTo>
                    <a:pt x="10036" y="336"/>
                    <a:pt x="9700" y="0"/>
                    <a:pt x="9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6271491" y="1123859"/>
              <a:ext cx="72211" cy="141032"/>
            </a:xfrm>
            <a:custGeom>
              <a:avLst/>
              <a:gdLst/>
              <a:ahLst/>
              <a:cxnLst/>
              <a:rect l="l" t="t" r="r" b="b"/>
              <a:pathLst>
                <a:path w="1299" h="2537" extrusionOk="0">
                  <a:moveTo>
                    <a:pt x="123" y="1"/>
                  </a:moveTo>
                  <a:cubicBezTo>
                    <a:pt x="62" y="1"/>
                    <a:pt x="1" y="47"/>
                    <a:pt x="1" y="123"/>
                  </a:cubicBezTo>
                  <a:lnTo>
                    <a:pt x="1" y="2414"/>
                  </a:lnTo>
                  <a:cubicBezTo>
                    <a:pt x="1" y="2475"/>
                    <a:pt x="62" y="2536"/>
                    <a:pt x="123" y="2536"/>
                  </a:cubicBezTo>
                  <a:lnTo>
                    <a:pt x="169" y="2536"/>
                  </a:lnTo>
                  <a:cubicBezTo>
                    <a:pt x="230" y="2536"/>
                    <a:pt x="291" y="2475"/>
                    <a:pt x="291" y="2414"/>
                  </a:cubicBezTo>
                  <a:lnTo>
                    <a:pt x="291" y="1467"/>
                  </a:lnTo>
                  <a:cubicBezTo>
                    <a:pt x="291" y="1406"/>
                    <a:pt x="352" y="1345"/>
                    <a:pt x="413" y="1345"/>
                  </a:cubicBezTo>
                  <a:lnTo>
                    <a:pt x="887" y="1345"/>
                  </a:lnTo>
                  <a:cubicBezTo>
                    <a:pt x="948" y="1345"/>
                    <a:pt x="1009" y="1406"/>
                    <a:pt x="1009" y="1467"/>
                  </a:cubicBezTo>
                  <a:lnTo>
                    <a:pt x="1009" y="2414"/>
                  </a:lnTo>
                  <a:cubicBezTo>
                    <a:pt x="1009" y="2475"/>
                    <a:pt x="1055" y="2536"/>
                    <a:pt x="1131" y="2536"/>
                  </a:cubicBezTo>
                  <a:lnTo>
                    <a:pt x="1177" y="2536"/>
                  </a:lnTo>
                  <a:cubicBezTo>
                    <a:pt x="1238" y="2536"/>
                    <a:pt x="1299" y="2475"/>
                    <a:pt x="1299" y="2414"/>
                  </a:cubicBezTo>
                  <a:lnTo>
                    <a:pt x="1299" y="123"/>
                  </a:lnTo>
                  <a:cubicBezTo>
                    <a:pt x="1299" y="47"/>
                    <a:pt x="1238" y="1"/>
                    <a:pt x="1177" y="1"/>
                  </a:cubicBezTo>
                  <a:lnTo>
                    <a:pt x="1131" y="1"/>
                  </a:lnTo>
                  <a:cubicBezTo>
                    <a:pt x="1055" y="1"/>
                    <a:pt x="1009" y="47"/>
                    <a:pt x="1009" y="123"/>
                  </a:cubicBezTo>
                  <a:lnTo>
                    <a:pt x="1009" y="963"/>
                  </a:lnTo>
                  <a:cubicBezTo>
                    <a:pt x="1009" y="1024"/>
                    <a:pt x="948" y="1085"/>
                    <a:pt x="887" y="1085"/>
                  </a:cubicBezTo>
                  <a:lnTo>
                    <a:pt x="413" y="1085"/>
                  </a:lnTo>
                  <a:cubicBezTo>
                    <a:pt x="352" y="1085"/>
                    <a:pt x="291" y="1024"/>
                    <a:pt x="291" y="963"/>
                  </a:cubicBezTo>
                  <a:lnTo>
                    <a:pt x="291" y="123"/>
                  </a:lnTo>
                  <a:cubicBezTo>
                    <a:pt x="291" y="47"/>
                    <a:pt x="245" y="1"/>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6359824" y="1123859"/>
              <a:ext cx="67097" cy="141032"/>
            </a:xfrm>
            <a:custGeom>
              <a:avLst/>
              <a:gdLst/>
              <a:ahLst/>
              <a:cxnLst/>
              <a:rect l="l" t="t" r="r" b="b"/>
              <a:pathLst>
                <a:path w="1207" h="2537" extrusionOk="0">
                  <a:moveTo>
                    <a:pt x="122" y="1"/>
                  </a:moveTo>
                  <a:cubicBezTo>
                    <a:pt x="46" y="1"/>
                    <a:pt x="0" y="47"/>
                    <a:pt x="0" y="123"/>
                  </a:cubicBezTo>
                  <a:lnTo>
                    <a:pt x="0" y="138"/>
                  </a:lnTo>
                  <a:cubicBezTo>
                    <a:pt x="0" y="199"/>
                    <a:pt x="46" y="261"/>
                    <a:pt x="122" y="261"/>
                  </a:cubicBezTo>
                  <a:lnTo>
                    <a:pt x="336" y="261"/>
                  </a:lnTo>
                  <a:cubicBezTo>
                    <a:pt x="397" y="261"/>
                    <a:pt x="458" y="306"/>
                    <a:pt x="458" y="383"/>
                  </a:cubicBezTo>
                  <a:lnTo>
                    <a:pt x="458" y="2414"/>
                  </a:lnTo>
                  <a:cubicBezTo>
                    <a:pt x="458" y="2491"/>
                    <a:pt x="520" y="2536"/>
                    <a:pt x="581" y="2536"/>
                  </a:cubicBezTo>
                  <a:lnTo>
                    <a:pt x="626" y="2536"/>
                  </a:lnTo>
                  <a:cubicBezTo>
                    <a:pt x="688" y="2536"/>
                    <a:pt x="749" y="2491"/>
                    <a:pt x="749" y="2414"/>
                  </a:cubicBezTo>
                  <a:lnTo>
                    <a:pt x="749" y="383"/>
                  </a:lnTo>
                  <a:cubicBezTo>
                    <a:pt x="749" y="306"/>
                    <a:pt x="810" y="261"/>
                    <a:pt x="871" y="261"/>
                  </a:cubicBezTo>
                  <a:lnTo>
                    <a:pt x="1085" y="261"/>
                  </a:lnTo>
                  <a:cubicBezTo>
                    <a:pt x="1161" y="261"/>
                    <a:pt x="1207" y="199"/>
                    <a:pt x="1207" y="138"/>
                  </a:cubicBezTo>
                  <a:lnTo>
                    <a:pt x="1207" y="123"/>
                  </a:lnTo>
                  <a:cubicBezTo>
                    <a:pt x="1207" y="47"/>
                    <a:pt x="1161" y="1"/>
                    <a:pt x="10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6438762" y="1123859"/>
              <a:ext cx="107066" cy="141032"/>
            </a:xfrm>
            <a:custGeom>
              <a:avLst/>
              <a:gdLst/>
              <a:ahLst/>
              <a:cxnLst/>
              <a:rect l="l" t="t" r="r" b="b"/>
              <a:pathLst>
                <a:path w="1926" h="2537" extrusionOk="0">
                  <a:moveTo>
                    <a:pt x="260" y="1"/>
                  </a:moveTo>
                  <a:cubicBezTo>
                    <a:pt x="199" y="1"/>
                    <a:pt x="138" y="47"/>
                    <a:pt x="138" y="108"/>
                  </a:cubicBezTo>
                  <a:lnTo>
                    <a:pt x="1" y="2414"/>
                  </a:lnTo>
                  <a:cubicBezTo>
                    <a:pt x="1" y="2475"/>
                    <a:pt x="62" y="2536"/>
                    <a:pt x="123" y="2536"/>
                  </a:cubicBezTo>
                  <a:lnTo>
                    <a:pt x="138" y="2536"/>
                  </a:lnTo>
                  <a:cubicBezTo>
                    <a:pt x="199" y="2536"/>
                    <a:pt x="260" y="2491"/>
                    <a:pt x="260" y="2429"/>
                  </a:cubicBezTo>
                  <a:lnTo>
                    <a:pt x="306" y="1467"/>
                  </a:lnTo>
                  <a:cubicBezTo>
                    <a:pt x="321" y="1101"/>
                    <a:pt x="337" y="749"/>
                    <a:pt x="337" y="444"/>
                  </a:cubicBezTo>
                  <a:lnTo>
                    <a:pt x="352" y="444"/>
                  </a:lnTo>
                  <a:cubicBezTo>
                    <a:pt x="398" y="749"/>
                    <a:pt x="474" y="1055"/>
                    <a:pt x="551" y="1376"/>
                  </a:cubicBezTo>
                  <a:lnTo>
                    <a:pt x="856" y="2521"/>
                  </a:lnTo>
                  <a:lnTo>
                    <a:pt x="1039" y="2521"/>
                  </a:lnTo>
                  <a:lnTo>
                    <a:pt x="1345" y="1330"/>
                  </a:lnTo>
                  <a:cubicBezTo>
                    <a:pt x="1436" y="1040"/>
                    <a:pt x="1498" y="734"/>
                    <a:pt x="1559" y="444"/>
                  </a:cubicBezTo>
                  <a:lnTo>
                    <a:pt x="1574" y="444"/>
                  </a:lnTo>
                  <a:cubicBezTo>
                    <a:pt x="1559" y="734"/>
                    <a:pt x="1574" y="1116"/>
                    <a:pt x="1605" y="1452"/>
                  </a:cubicBezTo>
                  <a:lnTo>
                    <a:pt x="1650" y="2429"/>
                  </a:lnTo>
                  <a:cubicBezTo>
                    <a:pt x="1650" y="2491"/>
                    <a:pt x="1696" y="2536"/>
                    <a:pt x="1773" y="2536"/>
                  </a:cubicBezTo>
                  <a:lnTo>
                    <a:pt x="1788" y="2536"/>
                  </a:lnTo>
                  <a:cubicBezTo>
                    <a:pt x="1864" y="2536"/>
                    <a:pt x="1925" y="2491"/>
                    <a:pt x="1910" y="2414"/>
                  </a:cubicBezTo>
                  <a:lnTo>
                    <a:pt x="1788" y="108"/>
                  </a:lnTo>
                  <a:cubicBezTo>
                    <a:pt x="1773" y="47"/>
                    <a:pt x="1727" y="1"/>
                    <a:pt x="1666" y="1"/>
                  </a:cubicBezTo>
                  <a:lnTo>
                    <a:pt x="1543" y="1"/>
                  </a:lnTo>
                  <a:cubicBezTo>
                    <a:pt x="1498" y="1"/>
                    <a:pt x="1436" y="31"/>
                    <a:pt x="1421" y="93"/>
                  </a:cubicBezTo>
                  <a:lnTo>
                    <a:pt x="1162" y="1162"/>
                  </a:lnTo>
                  <a:cubicBezTo>
                    <a:pt x="1085" y="1498"/>
                    <a:pt x="1024" y="1742"/>
                    <a:pt x="978" y="2032"/>
                  </a:cubicBezTo>
                  <a:lnTo>
                    <a:pt x="963" y="2032"/>
                  </a:lnTo>
                  <a:cubicBezTo>
                    <a:pt x="917" y="1742"/>
                    <a:pt x="841" y="1498"/>
                    <a:pt x="764" y="1162"/>
                  </a:cubicBezTo>
                  <a:lnTo>
                    <a:pt x="489" y="93"/>
                  </a:lnTo>
                  <a:cubicBezTo>
                    <a:pt x="474" y="31"/>
                    <a:pt x="413" y="1"/>
                    <a:pt x="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6567842" y="1123859"/>
              <a:ext cx="56090" cy="141032"/>
            </a:xfrm>
            <a:custGeom>
              <a:avLst/>
              <a:gdLst/>
              <a:ahLst/>
              <a:cxnLst/>
              <a:rect l="l" t="t" r="r" b="b"/>
              <a:pathLst>
                <a:path w="1009" h="2537" extrusionOk="0">
                  <a:moveTo>
                    <a:pt x="123" y="1"/>
                  </a:moveTo>
                  <a:cubicBezTo>
                    <a:pt x="46" y="1"/>
                    <a:pt x="0" y="47"/>
                    <a:pt x="0" y="123"/>
                  </a:cubicBezTo>
                  <a:lnTo>
                    <a:pt x="0" y="2414"/>
                  </a:lnTo>
                  <a:cubicBezTo>
                    <a:pt x="0" y="2475"/>
                    <a:pt x="61" y="2536"/>
                    <a:pt x="123" y="2536"/>
                  </a:cubicBezTo>
                  <a:lnTo>
                    <a:pt x="886" y="2536"/>
                  </a:lnTo>
                  <a:cubicBezTo>
                    <a:pt x="947" y="2536"/>
                    <a:pt x="1008" y="2475"/>
                    <a:pt x="1008" y="2414"/>
                  </a:cubicBezTo>
                  <a:cubicBezTo>
                    <a:pt x="1008" y="2353"/>
                    <a:pt x="947" y="2292"/>
                    <a:pt x="886" y="2292"/>
                  </a:cubicBezTo>
                  <a:lnTo>
                    <a:pt x="413" y="2292"/>
                  </a:lnTo>
                  <a:cubicBezTo>
                    <a:pt x="352" y="2292"/>
                    <a:pt x="291" y="2246"/>
                    <a:pt x="291" y="2170"/>
                  </a:cubicBezTo>
                  <a:lnTo>
                    <a:pt x="291" y="123"/>
                  </a:lnTo>
                  <a:cubicBezTo>
                    <a:pt x="291" y="47"/>
                    <a:pt x="230" y="1"/>
                    <a:pt x="1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6889652" y="893772"/>
              <a:ext cx="62038" cy="256492"/>
            </a:xfrm>
            <a:custGeom>
              <a:avLst/>
              <a:gdLst/>
              <a:ahLst/>
              <a:cxnLst/>
              <a:rect l="l" t="t" r="r" b="b"/>
              <a:pathLst>
                <a:path w="1116" h="4614" extrusionOk="0">
                  <a:moveTo>
                    <a:pt x="1054" y="1"/>
                  </a:moveTo>
                  <a:cubicBezTo>
                    <a:pt x="642" y="1"/>
                    <a:pt x="321" y="230"/>
                    <a:pt x="321" y="749"/>
                  </a:cubicBezTo>
                  <a:cubicBezTo>
                    <a:pt x="321" y="917"/>
                    <a:pt x="336" y="1085"/>
                    <a:pt x="352" y="1253"/>
                  </a:cubicBezTo>
                  <a:cubicBezTo>
                    <a:pt x="367" y="1421"/>
                    <a:pt x="382" y="1574"/>
                    <a:pt x="382" y="1742"/>
                  </a:cubicBezTo>
                  <a:cubicBezTo>
                    <a:pt x="382" y="1940"/>
                    <a:pt x="321" y="2154"/>
                    <a:pt x="0" y="2154"/>
                  </a:cubicBezTo>
                  <a:lnTo>
                    <a:pt x="0" y="2444"/>
                  </a:lnTo>
                  <a:cubicBezTo>
                    <a:pt x="306" y="2444"/>
                    <a:pt x="382" y="2674"/>
                    <a:pt x="382" y="2857"/>
                  </a:cubicBezTo>
                  <a:cubicBezTo>
                    <a:pt x="382" y="3025"/>
                    <a:pt x="367" y="3193"/>
                    <a:pt x="352" y="3361"/>
                  </a:cubicBezTo>
                  <a:cubicBezTo>
                    <a:pt x="336" y="3529"/>
                    <a:pt x="321" y="3697"/>
                    <a:pt x="321" y="3880"/>
                  </a:cubicBezTo>
                  <a:cubicBezTo>
                    <a:pt x="321" y="4430"/>
                    <a:pt x="657" y="4613"/>
                    <a:pt x="1039" y="4613"/>
                  </a:cubicBezTo>
                  <a:lnTo>
                    <a:pt x="1115" y="4613"/>
                  </a:lnTo>
                  <a:lnTo>
                    <a:pt x="1115" y="4308"/>
                  </a:lnTo>
                  <a:lnTo>
                    <a:pt x="1039" y="4308"/>
                  </a:lnTo>
                  <a:cubicBezTo>
                    <a:pt x="779" y="4308"/>
                    <a:pt x="688" y="4140"/>
                    <a:pt x="688" y="3865"/>
                  </a:cubicBezTo>
                  <a:cubicBezTo>
                    <a:pt x="688" y="3712"/>
                    <a:pt x="703" y="3575"/>
                    <a:pt x="718" y="3422"/>
                  </a:cubicBezTo>
                  <a:cubicBezTo>
                    <a:pt x="733" y="3285"/>
                    <a:pt x="749" y="3132"/>
                    <a:pt x="749" y="2994"/>
                  </a:cubicBezTo>
                  <a:cubicBezTo>
                    <a:pt x="764" y="2536"/>
                    <a:pt x="596" y="2368"/>
                    <a:pt x="352" y="2307"/>
                  </a:cubicBezTo>
                  <a:lnTo>
                    <a:pt x="352" y="2292"/>
                  </a:lnTo>
                  <a:cubicBezTo>
                    <a:pt x="596" y="2215"/>
                    <a:pt x="764" y="2063"/>
                    <a:pt x="749" y="1604"/>
                  </a:cubicBezTo>
                  <a:cubicBezTo>
                    <a:pt x="749" y="1467"/>
                    <a:pt x="733" y="1329"/>
                    <a:pt x="718" y="1177"/>
                  </a:cubicBezTo>
                  <a:cubicBezTo>
                    <a:pt x="703" y="1039"/>
                    <a:pt x="688" y="902"/>
                    <a:pt x="688" y="734"/>
                  </a:cubicBezTo>
                  <a:cubicBezTo>
                    <a:pt x="688" y="474"/>
                    <a:pt x="795" y="306"/>
                    <a:pt x="1024" y="306"/>
                  </a:cubicBezTo>
                  <a:lnTo>
                    <a:pt x="1115" y="306"/>
                  </a:lnTo>
                  <a:lnTo>
                    <a:pt x="11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7155428" y="893772"/>
              <a:ext cx="62038" cy="256492"/>
            </a:xfrm>
            <a:custGeom>
              <a:avLst/>
              <a:gdLst/>
              <a:ahLst/>
              <a:cxnLst/>
              <a:rect l="l" t="t" r="r" b="b"/>
              <a:pathLst>
                <a:path w="1116" h="4614" extrusionOk="0">
                  <a:moveTo>
                    <a:pt x="0" y="1"/>
                  </a:moveTo>
                  <a:lnTo>
                    <a:pt x="0" y="291"/>
                  </a:lnTo>
                  <a:lnTo>
                    <a:pt x="92" y="291"/>
                  </a:lnTo>
                  <a:cubicBezTo>
                    <a:pt x="321" y="321"/>
                    <a:pt x="428" y="474"/>
                    <a:pt x="428" y="734"/>
                  </a:cubicBezTo>
                  <a:cubicBezTo>
                    <a:pt x="428" y="886"/>
                    <a:pt x="413" y="1039"/>
                    <a:pt x="397" y="1177"/>
                  </a:cubicBezTo>
                  <a:cubicBezTo>
                    <a:pt x="382" y="1329"/>
                    <a:pt x="367" y="1467"/>
                    <a:pt x="367" y="1604"/>
                  </a:cubicBezTo>
                  <a:cubicBezTo>
                    <a:pt x="351" y="2063"/>
                    <a:pt x="519" y="2215"/>
                    <a:pt x="764" y="2276"/>
                  </a:cubicBezTo>
                  <a:lnTo>
                    <a:pt x="764" y="2292"/>
                  </a:lnTo>
                  <a:cubicBezTo>
                    <a:pt x="519" y="2368"/>
                    <a:pt x="351" y="2521"/>
                    <a:pt x="367" y="2979"/>
                  </a:cubicBezTo>
                  <a:cubicBezTo>
                    <a:pt x="367" y="3132"/>
                    <a:pt x="382" y="3269"/>
                    <a:pt x="397" y="3422"/>
                  </a:cubicBezTo>
                  <a:cubicBezTo>
                    <a:pt x="413" y="3559"/>
                    <a:pt x="428" y="3712"/>
                    <a:pt x="428" y="3865"/>
                  </a:cubicBezTo>
                  <a:cubicBezTo>
                    <a:pt x="428" y="4125"/>
                    <a:pt x="336" y="4277"/>
                    <a:pt x="77" y="4308"/>
                  </a:cubicBezTo>
                  <a:lnTo>
                    <a:pt x="0" y="4308"/>
                  </a:lnTo>
                  <a:lnTo>
                    <a:pt x="0" y="4613"/>
                  </a:lnTo>
                  <a:lnTo>
                    <a:pt x="77" y="4613"/>
                  </a:lnTo>
                  <a:cubicBezTo>
                    <a:pt x="458" y="4613"/>
                    <a:pt x="794" y="4415"/>
                    <a:pt x="794" y="3865"/>
                  </a:cubicBezTo>
                  <a:cubicBezTo>
                    <a:pt x="794" y="3697"/>
                    <a:pt x="779" y="3514"/>
                    <a:pt x="764" y="3346"/>
                  </a:cubicBezTo>
                  <a:cubicBezTo>
                    <a:pt x="749" y="3178"/>
                    <a:pt x="733" y="3010"/>
                    <a:pt x="733" y="2857"/>
                  </a:cubicBezTo>
                  <a:cubicBezTo>
                    <a:pt x="733" y="2674"/>
                    <a:pt x="810" y="2444"/>
                    <a:pt x="1115" y="2444"/>
                  </a:cubicBezTo>
                  <a:lnTo>
                    <a:pt x="1115" y="2139"/>
                  </a:lnTo>
                  <a:cubicBezTo>
                    <a:pt x="794" y="2139"/>
                    <a:pt x="733" y="1925"/>
                    <a:pt x="733" y="1742"/>
                  </a:cubicBezTo>
                  <a:cubicBezTo>
                    <a:pt x="733" y="1574"/>
                    <a:pt x="749" y="1406"/>
                    <a:pt x="764" y="1253"/>
                  </a:cubicBezTo>
                  <a:cubicBezTo>
                    <a:pt x="779" y="1070"/>
                    <a:pt x="794" y="917"/>
                    <a:pt x="794" y="734"/>
                  </a:cubicBezTo>
                  <a:cubicBezTo>
                    <a:pt x="794" y="214"/>
                    <a:pt x="474"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6999998" y="959979"/>
              <a:ext cx="107066" cy="124077"/>
            </a:xfrm>
            <a:custGeom>
              <a:avLst/>
              <a:gdLst/>
              <a:ahLst/>
              <a:cxnLst/>
              <a:rect l="l" t="t" r="r" b="b"/>
              <a:pathLst>
                <a:path w="1926" h="2232" extrusionOk="0">
                  <a:moveTo>
                    <a:pt x="963" y="1"/>
                  </a:moveTo>
                  <a:lnTo>
                    <a:pt x="1" y="551"/>
                  </a:lnTo>
                  <a:lnTo>
                    <a:pt x="1" y="1666"/>
                  </a:lnTo>
                  <a:lnTo>
                    <a:pt x="963" y="2231"/>
                  </a:lnTo>
                  <a:lnTo>
                    <a:pt x="1926" y="1666"/>
                  </a:lnTo>
                  <a:lnTo>
                    <a:pt x="1926" y="551"/>
                  </a:lnTo>
                  <a:lnTo>
                    <a:pt x="9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7309079" y="1347720"/>
              <a:ext cx="204682" cy="227919"/>
            </a:xfrm>
            <a:custGeom>
              <a:avLst/>
              <a:gdLst/>
              <a:ahLst/>
              <a:cxnLst/>
              <a:rect l="l" t="t" r="r" b="b"/>
              <a:pathLst>
                <a:path w="3682" h="4100" extrusionOk="0">
                  <a:moveTo>
                    <a:pt x="2581" y="0"/>
                  </a:moveTo>
                  <a:cubicBezTo>
                    <a:pt x="1970" y="0"/>
                    <a:pt x="1371" y="240"/>
                    <a:pt x="917" y="694"/>
                  </a:cubicBezTo>
                  <a:cubicBezTo>
                    <a:pt x="31" y="1580"/>
                    <a:pt x="1" y="3000"/>
                    <a:pt x="826" y="3916"/>
                  </a:cubicBezTo>
                  <a:lnTo>
                    <a:pt x="474" y="3886"/>
                  </a:lnTo>
                  <a:cubicBezTo>
                    <a:pt x="466" y="3883"/>
                    <a:pt x="458" y="3882"/>
                    <a:pt x="450" y="3882"/>
                  </a:cubicBezTo>
                  <a:cubicBezTo>
                    <a:pt x="414" y="3882"/>
                    <a:pt x="383" y="3909"/>
                    <a:pt x="383" y="3947"/>
                  </a:cubicBezTo>
                  <a:cubicBezTo>
                    <a:pt x="383" y="3993"/>
                    <a:pt x="413" y="4023"/>
                    <a:pt x="459" y="4039"/>
                  </a:cubicBezTo>
                  <a:lnTo>
                    <a:pt x="994" y="4100"/>
                  </a:lnTo>
                  <a:cubicBezTo>
                    <a:pt x="1009" y="4100"/>
                    <a:pt x="1039" y="4100"/>
                    <a:pt x="1055" y="4084"/>
                  </a:cubicBezTo>
                  <a:cubicBezTo>
                    <a:pt x="1070" y="4069"/>
                    <a:pt x="1070" y="4054"/>
                    <a:pt x="1070" y="4023"/>
                  </a:cubicBezTo>
                  <a:lnTo>
                    <a:pt x="1146" y="3504"/>
                  </a:lnTo>
                  <a:cubicBezTo>
                    <a:pt x="1146" y="3474"/>
                    <a:pt x="1116" y="3428"/>
                    <a:pt x="1070" y="3428"/>
                  </a:cubicBezTo>
                  <a:cubicBezTo>
                    <a:pt x="1062" y="3425"/>
                    <a:pt x="1054" y="3424"/>
                    <a:pt x="1047" y="3424"/>
                  </a:cubicBezTo>
                  <a:cubicBezTo>
                    <a:pt x="1014" y="3424"/>
                    <a:pt x="991" y="3451"/>
                    <a:pt x="978" y="3489"/>
                  </a:cubicBezTo>
                  <a:lnTo>
                    <a:pt x="948" y="3825"/>
                  </a:lnTo>
                  <a:cubicBezTo>
                    <a:pt x="169" y="2969"/>
                    <a:pt x="199" y="1641"/>
                    <a:pt x="1024" y="801"/>
                  </a:cubicBezTo>
                  <a:cubicBezTo>
                    <a:pt x="1450" y="384"/>
                    <a:pt x="2018" y="164"/>
                    <a:pt x="2590" y="164"/>
                  </a:cubicBezTo>
                  <a:cubicBezTo>
                    <a:pt x="2920" y="164"/>
                    <a:pt x="3252" y="237"/>
                    <a:pt x="3560" y="388"/>
                  </a:cubicBezTo>
                  <a:cubicBezTo>
                    <a:pt x="3576" y="399"/>
                    <a:pt x="3592" y="404"/>
                    <a:pt x="3607" y="404"/>
                  </a:cubicBezTo>
                  <a:cubicBezTo>
                    <a:pt x="3634" y="404"/>
                    <a:pt x="3657" y="387"/>
                    <a:pt x="3667" y="358"/>
                  </a:cubicBezTo>
                  <a:cubicBezTo>
                    <a:pt x="3682" y="312"/>
                    <a:pt x="3667" y="266"/>
                    <a:pt x="3636" y="251"/>
                  </a:cubicBezTo>
                  <a:cubicBezTo>
                    <a:pt x="3298" y="82"/>
                    <a:pt x="2938" y="0"/>
                    <a:pt x="25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7394854" y="1387967"/>
              <a:ext cx="205516" cy="227919"/>
            </a:xfrm>
            <a:custGeom>
              <a:avLst/>
              <a:gdLst/>
              <a:ahLst/>
              <a:cxnLst/>
              <a:rect l="l" t="t" r="r" b="b"/>
              <a:pathLst>
                <a:path w="3697" h="4100" extrusionOk="0">
                  <a:moveTo>
                    <a:pt x="2704" y="0"/>
                  </a:moveTo>
                  <a:cubicBezTo>
                    <a:pt x="2673" y="0"/>
                    <a:pt x="2658" y="0"/>
                    <a:pt x="2643" y="15"/>
                  </a:cubicBezTo>
                  <a:cubicBezTo>
                    <a:pt x="2628" y="31"/>
                    <a:pt x="2612" y="46"/>
                    <a:pt x="2612" y="61"/>
                  </a:cubicBezTo>
                  <a:lnTo>
                    <a:pt x="2551" y="596"/>
                  </a:lnTo>
                  <a:cubicBezTo>
                    <a:pt x="2551" y="626"/>
                    <a:pt x="2582" y="672"/>
                    <a:pt x="2628" y="672"/>
                  </a:cubicBezTo>
                  <a:cubicBezTo>
                    <a:pt x="2633" y="675"/>
                    <a:pt x="2639" y="676"/>
                    <a:pt x="2645" y="676"/>
                  </a:cubicBezTo>
                  <a:cubicBezTo>
                    <a:pt x="2673" y="676"/>
                    <a:pt x="2704" y="649"/>
                    <a:pt x="2704" y="611"/>
                  </a:cubicBezTo>
                  <a:lnTo>
                    <a:pt x="2750" y="275"/>
                  </a:lnTo>
                  <a:lnTo>
                    <a:pt x="2750" y="275"/>
                  </a:lnTo>
                  <a:cubicBezTo>
                    <a:pt x="3514" y="1130"/>
                    <a:pt x="3498" y="2459"/>
                    <a:pt x="2658" y="3284"/>
                  </a:cubicBezTo>
                  <a:cubicBezTo>
                    <a:pt x="2240" y="3712"/>
                    <a:pt x="1674" y="3935"/>
                    <a:pt x="1098" y="3935"/>
                  </a:cubicBezTo>
                  <a:cubicBezTo>
                    <a:pt x="768" y="3935"/>
                    <a:pt x="434" y="3862"/>
                    <a:pt x="123" y="3712"/>
                  </a:cubicBezTo>
                  <a:cubicBezTo>
                    <a:pt x="112" y="3701"/>
                    <a:pt x="99" y="3696"/>
                    <a:pt x="86" y="3696"/>
                  </a:cubicBezTo>
                  <a:cubicBezTo>
                    <a:pt x="63" y="3696"/>
                    <a:pt x="41" y="3713"/>
                    <a:pt x="31" y="3742"/>
                  </a:cubicBezTo>
                  <a:cubicBezTo>
                    <a:pt x="0" y="3788"/>
                    <a:pt x="16" y="3834"/>
                    <a:pt x="62" y="3849"/>
                  </a:cubicBezTo>
                  <a:cubicBezTo>
                    <a:pt x="394" y="4018"/>
                    <a:pt x="753" y="4100"/>
                    <a:pt x="1110" y="4100"/>
                  </a:cubicBezTo>
                  <a:cubicBezTo>
                    <a:pt x="1721" y="4100"/>
                    <a:pt x="2327" y="3860"/>
                    <a:pt x="2780" y="3406"/>
                  </a:cubicBezTo>
                  <a:cubicBezTo>
                    <a:pt x="3666" y="2520"/>
                    <a:pt x="3697" y="1100"/>
                    <a:pt x="2872" y="183"/>
                  </a:cubicBezTo>
                  <a:lnTo>
                    <a:pt x="2872" y="183"/>
                  </a:lnTo>
                  <a:lnTo>
                    <a:pt x="3223" y="214"/>
                  </a:lnTo>
                  <a:cubicBezTo>
                    <a:pt x="3231" y="217"/>
                    <a:pt x="3239" y="218"/>
                    <a:pt x="3246" y="218"/>
                  </a:cubicBezTo>
                  <a:cubicBezTo>
                    <a:pt x="3280" y="218"/>
                    <a:pt x="3302" y="191"/>
                    <a:pt x="3315" y="153"/>
                  </a:cubicBezTo>
                  <a:cubicBezTo>
                    <a:pt x="3315" y="107"/>
                    <a:pt x="3284" y="61"/>
                    <a:pt x="3239" y="61"/>
                  </a:cubicBezTo>
                  <a:lnTo>
                    <a:pt x="2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7087610" y="1813454"/>
              <a:ext cx="838130" cy="51810"/>
            </a:xfrm>
            <a:custGeom>
              <a:avLst/>
              <a:gdLst/>
              <a:ahLst/>
              <a:cxnLst/>
              <a:rect l="l" t="t" r="r" b="b"/>
              <a:pathLst>
                <a:path w="15077" h="932" extrusionOk="0">
                  <a:moveTo>
                    <a:pt x="459" y="0"/>
                  </a:moveTo>
                  <a:cubicBezTo>
                    <a:pt x="199" y="0"/>
                    <a:pt x="1" y="214"/>
                    <a:pt x="1" y="474"/>
                  </a:cubicBezTo>
                  <a:cubicBezTo>
                    <a:pt x="1" y="733"/>
                    <a:pt x="199" y="932"/>
                    <a:pt x="459" y="932"/>
                  </a:cubicBezTo>
                  <a:lnTo>
                    <a:pt x="14603" y="932"/>
                  </a:lnTo>
                  <a:cubicBezTo>
                    <a:pt x="14862" y="932"/>
                    <a:pt x="15076" y="733"/>
                    <a:pt x="15076" y="474"/>
                  </a:cubicBezTo>
                  <a:cubicBezTo>
                    <a:pt x="15076" y="214"/>
                    <a:pt x="14862" y="0"/>
                    <a:pt x="14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7087610" y="1926358"/>
              <a:ext cx="557067" cy="51865"/>
            </a:xfrm>
            <a:custGeom>
              <a:avLst/>
              <a:gdLst/>
              <a:ahLst/>
              <a:cxnLst/>
              <a:rect l="l" t="t" r="r" b="b"/>
              <a:pathLst>
                <a:path w="10021" h="933" extrusionOk="0">
                  <a:moveTo>
                    <a:pt x="459" y="1"/>
                  </a:moveTo>
                  <a:cubicBezTo>
                    <a:pt x="199" y="1"/>
                    <a:pt x="1" y="215"/>
                    <a:pt x="1" y="474"/>
                  </a:cubicBezTo>
                  <a:cubicBezTo>
                    <a:pt x="1" y="719"/>
                    <a:pt x="199" y="932"/>
                    <a:pt x="459" y="932"/>
                  </a:cubicBezTo>
                  <a:lnTo>
                    <a:pt x="9562" y="932"/>
                  </a:lnTo>
                  <a:cubicBezTo>
                    <a:pt x="9807" y="932"/>
                    <a:pt x="10020" y="719"/>
                    <a:pt x="10020" y="474"/>
                  </a:cubicBezTo>
                  <a:cubicBezTo>
                    <a:pt x="10020" y="215"/>
                    <a:pt x="9807" y="1"/>
                    <a:pt x="9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7087610" y="2047766"/>
              <a:ext cx="557067" cy="51865"/>
            </a:xfrm>
            <a:custGeom>
              <a:avLst/>
              <a:gdLst/>
              <a:ahLst/>
              <a:cxnLst/>
              <a:rect l="l" t="t" r="r" b="b"/>
              <a:pathLst>
                <a:path w="10021" h="933" extrusionOk="0">
                  <a:moveTo>
                    <a:pt x="459" y="1"/>
                  </a:moveTo>
                  <a:cubicBezTo>
                    <a:pt x="199" y="1"/>
                    <a:pt x="1" y="199"/>
                    <a:pt x="1" y="459"/>
                  </a:cubicBezTo>
                  <a:cubicBezTo>
                    <a:pt x="1" y="719"/>
                    <a:pt x="199" y="933"/>
                    <a:pt x="459" y="933"/>
                  </a:cubicBezTo>
                  <a:lnTo>
                    <a:pt x="9562" y="933"/>
                  </a:lnTo>
                  <a:cubicBezTo>
                    <a:pt x="9807" y="933"/>
                    <a:pt x="10020" y="719"/>
                    <a:pt x="10020" y="459"/>
                  </a:cubicBezTo>
                  <a:cubicBezTo>
                    <a:pt x="10020" y="199"/>
                    <a:pt x="9807" y="1"/>
                    <a:pt x="9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5337524" y="1363340"/>
              <a:ext cx="461063" cy="51810"/>
            </a:xfrm>
            <a:custGeom>
              <a:avLst/>
              <a:gdLst/>
              <a:ahLst/>
              <a:cxnLst/>
              <a:rect l="l" t="t" r="r" b="b"/>
              <a:pathLst>
                <a:path w="8294" h="932" extrusionOk="0">
                  <a:moveTo>
                    <a:pt x="474" y="0"/>
                  </a:moveTo>
                  <a:cubicBezTo>
                    <a:pt x="214" y="0"/>
                    <a:pt x="0" y="199"/>
                    <a:pt x="0" y="458"/>
                  </a:cubicBezTo>
                  <a:cubicBezTo>
                    <a:pt x="0" y="718"/>
                    <a:pt x="214" y="932"/>
                    <a:pt x="474" y="932"/>
                  </a:cubicBezTo>
                  <a:lnTo>
                    <a:pt x="7820" y="932"/>
                  </a:lnTo>
                  <a:cubicBezTo>
                    <a:pt x="8080" y="932"/>
                    <a:pt x="8294" y="718"/>
                    <a:pt x="8294" y="458"/>
                  </a:cubicBezTo>
                  <a:cubicBezTo>
                    <a:pt x="8294" y="199"/>
                    <a:pt x="8080" y="0"/>
                    <a:pt x="7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5337524" y="1475410"/>
              <a:ext cx="306579" cy="51865"/>
            </a:xfrm>
            <a:custGeom>
              <a:avLst/>
              <a:gdLst/>
              <a:ahLst/>
              <a:cxnLst/>
              <a:rect l="l" t="t" r="r" b="b"/>
              <a:pathLst>
                <a:path w="5515" h="933" extrusionOk="0">
                  <a:moveTo>
                    <a:pt x="474" y="0"/>
                  </a:moveTo>
                  <a:cubicBezTo>
                    <a:pt x="214" y="0"/>
                    <a:pt x="0" y="214"/>
                    <a:pt x="0" y="474"/>
                  </a:cubicBezTo>
                  <a:cubicBezTo>
                    <a:pt x="0" y="734"/>
                    <a:pt x="214" y="932"/>
                    <a:pt x="474" y="932"/>
                  </a:cubicBezTo>
                  <a:lnTo>
                    <a:pt x="5041" y="932"/>
                  </a:lnTo>
                  <a:cubicBezTo>
                    <a:pt x="5300" y="932"/>
                    <a:pt x="5514" y="734"/>
                    <a:pt x="5514" y="474"/>
                  </a:cubicBezTo>
                  <a:cubicBezTo>
                    <a:pt x="5514" y="214"/>
                    <a:pt x="5300" y="0"/>
                    <a:pt x="50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5337524" y="1596818"/>
              <a:ext cx="306579" cy="51865"/>
            </a:xfrm>
            <a:custGeom>
              <a:avLst/>
              <a:gdLst/>
              <a:ahLst/>
              <a:cxnLst/>
              <a:rect l="l" t="t" r="r" b="b"/>
              <a:pathLst>
                <a:path w="5515" h="933" extrusionOk="0">
                  <a:moveTo>
                    <a:pt x="474" y="1"/>
                  </a:moveTo>
                  <a:cubicBezTo>
                    <a:pt x="214" y="1"/>
                    <a:pt x="0" y="214"/>
                    <a:pt x="0" y="459"/>
                  </a:cubicBezTo>
                  <a:cubicBezTo>
                    <a:pt x="0" y="718"/>
                    <a:pt x="214" y="932"/>
                    <a:pt x="474" y="932"/>
                  </a:cubicBezTo>
                  <a:lnTo>
                    <a:pt x="5041" y="932"/>
                  </a:lnTo>
                  <a:cubicBezTo>
                    <a:pt x="5300" y="932"/>
                    <a:pt x="5514" y="718"/>
                    <a:pt x="5514" y="459"/>
                  </a:cubicBezTo>
                  <a:cubicBezTo>
                    <a:pt x="5514" y="214"/>
                    <a:pt x="5300" y="1"/>
                    <a:pt x="5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6921364" y="2297208"/>
              <a:ext cx="817052" cy="762158"/>
            </a:xfrm>
            <a:custGeom>
              <a:avLst/>
              <a:gdLst/>
              <a:ahLst/>
              <a:cxnLst/>
              <a:rect l="l" t="t" r="r" b="b"/>
              <a:pathLst>
                <a:path w="18635" h="17383" extrusionOk="0">
                  <a:moveTo>
                    <a:pt x="0" y="0"/>
                  </a:moveTo>
                  <a:lnTo>
                    <a:pt x="0" y="17382"/>
                  </a:lnTo>
                  <a:lnTo>
                    <a:pt x="18635" y="17382"/>
                  </a:lnTo>
                  <a:lnTo>
                    <a:pt x="1863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6921364" y="2297208"/>
              <a:ext cx="817052" cy="80412"/>
            </a:xfrm>
            <a:custGeom>
              <a:avLst/>
              <a:gdLst/>
              <a:ahLst/>
              <a:cxnLst/>
              <a:rect l="l" t="t" r="r" b="b"/>
              <a:pathLst>
                <a:path w="18635" h="1834" extrusionOk="0">
                  <a:moveTo>
                    <a:pt x="0" y="0"/>
                  </a:moveTo>
                  <a:lnTo>
                    <a:pt x="0" y="1833"/>
                  </a:lnTo>
                  <a:lnTo>
                    <a:pt x="18635" y="1833"/>
                  </a:lnTo>
                  <a:lnTo>
                    <a:pt x="186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7532125" y="2323296"/>
              <a:ext cx="29508" cy="30209"/>
            </a:xfrm>
            <a:custGeom>
              <a:avLst/>
              <a:gdLst/>
              <a:ahLst/>
              <a:cxnLst/>
              <a:rect l="l" t="t" r="r" b="b"/>
              <a:pathLst>
                <a:path w="673" h="689" extrusionOk="0">
                  <a:moveTo>
                    <a:pt x="336" y="1"/>
                  </a:moveTo>
                  <a:cubicBezTo>
                    <a:pt x="153" y="1"/>
                    <a:pt x="0" y="154"/>
                    <a:pt x="0" y="352"/>
                  </a:cubicBezTo>
                  <a:cubicBezTo>
                    <a:pt x="0" y="536"/>
                    <a:pt x="153" y="688"/>
                    <a:pt x="336" y="688"/>
                  </a:cubicBezTo>
                  <a:cubicBezTo>
                    <a:pt x="520" y="688"/>
                    <a:pt x="672" y="536"/>
                    <a:pt x="672" y="352"/>
                  </a:cubicBezTo>
                  <a:cubicBezTo>
                    <a:pt x="672" y="154"/>
                    <a:pt x="520" y="1"/>
                    <a:pt x="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7593727" y="2323296"/>
              <a:ext cx="29508" cy="30209"/>
            </a:xfrm>
            <a:custGeom>
              <a:avLst/>
              <a:gdLst/>
              <a:ahLst/>
              <a:cxnLst/>
              <a:rect l="l" t="t" r="r" b="b"/>
              <a:pathLst>
                <a:path w="673" h="689" extrusionOk="0">
                  <a:moveTo>
                    <a:pt x="337" y="1"/>
                  </a:moveTo>
                  <a:cubicBezTo>
                    <a:pt x="153" y="1"/>
                    <a:pt x="1" y="154"/>
                    <a:pt x="1" y="352"/>
                  </a:cubicBezTo>
                  <a:cubicBezTo>
                    <a:pt x="1" y="536"/>
                    <a:pt x="153" y="688"/>
                    <a:pt x="337" y="688"/>
                  </a:cubicBezTo>
                  <a:cubicBezTo>
                    <a:pt x="520" y="688"/>
                    <a:pt x="673" y="536"/>
                    <a:pt x="673" y="352"/>
                  </a:cubicBezTo>
                  <a:cubicBezTo>
                    <a:pt x="673" y="154"/>
                    <a:pt x="520" y="16"/>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7651339" y="2325313"/>
              <a:ext cx="29508" cy="29508"/>
            </a:xfrm>
            <a:custGeom>
              <a:avLst/>
              <a:gdLst/>
              <a:ahLst/>
              <a:cxnLst/>
              <a:rect l="l" t="t" r="r" b="b"/>
              <a:pathLst>
                <a:path w="673" h="673" extrusionOk="0">
                  <a:moveTo>
                    <a:pt x="336" y="1"/>
                  </a:moveTo>
                  <a:cubicBezTo>
                    <a:pt x="138" y="1"/>
                    <a:pt x="0" y="153"/>
                    <a:pt x="0" y="337"/>
                  </a:cubicBezTo>
                  <a:cubicBezTo>
                    <a:pt x="0" y="520"/>
                    <a:pt x="138" y="673"/>
                    <a:pt x="336" y="673"/>
                  </a:cubicBezTo>
                  <a:cubicBezTo>
                    <a:pt x="519" y="673"/>
                    <a:pt x="672" y="520"/>
                    <a:pt x="672" y="337"/>
                  </a:cubicBezTo>
                  <a:cubicBezTo>
                    <a:pt x="672" y="153"/>
                    <a:pt x="519" y="1"/>
                    <a:pt x="3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7066666" y="2452551"/>
              <a:ext cx="115926" cy="10084"/>
            </a:xfrm>
            <a:custGeom>
              <a:avLst/>
              <a:gdLst/>
              <a:ahLst/>
              <a:cxnLst/>
              <a:rect l="l" t="t" r="r" b="b"/>
              <a:pathLst>
                <a:path w="2644" h="230" extrusionOk="0">
                  <a:moveTo>
                    <a:pt x="1" y="1"/>
                  </a:moveTo>
                  <a:lnTo>
                    <a:pt x="1" y="230"/>
                  </a:lnTo>
                  <a:lnTo>
                    <a:pt x="2643" y="230"/>
                  </a:lnTo>
                  <a:lnTo>
                    <a:pt x="26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7202629" y="2452551"/>
              <a:ext cx="115882" cy="10084"/>
            </a:xfrm>
            <a:custGeom>
              <a:avLst/>
              <a:gdLst/>
              <a:ahLst/>
              <a:cxnLst/>
              <a:rect l="l" t="t" r="r" b="b"/>
              <a:pathLst>
                <a:path w="2643" h="230" extrusionOk="0">
                  <a:moveTo>
                    <a:pt x="0" y="1"/>
                  </a:moveTo>
                  <a:lnTo>
                    <a:pt x="0" y="230"/>
                  </a:lnTo>
                  <a:lnTo>
                    <a:pt x="2643" y="230"/>
                  </a:lnTo>
                  <a:lnTo>
                    <a:pt x="26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7102181" y="2505472"/>
              <a:ext cx="179501" cy="9427"/>
            </a:xfrm>
            <a:custGeom>
              <a:avLst/>
              <a:gdLst/>
              <a:ahLst/>
              <a:cxnLst/>
              <a:rect l="l" t="t" r="r" b="b"/>
              <a:pathLst>
                <a:path w="4094" h="215" extrusionOk="0">
                  <a:moveTo>
                    <a:pt x="0" y="0"/>
                  </a:moveTo>
                  <a:lnTo>
                    <a:pt x="0" y="214"/>
                  </a:lnTo>
                  <a:lnTo>
                    <a:pt x="4094" y="214"/>
                  </a:lnTo>
                  <a:lnTo>
                    <a:pt x="4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a:off x="7311804" y="2505472"/>
              <a:ext cx="91110" cy="9427"/>
            </a:xfrm>
            <a:custGeom>
              <a:avLst/>
              <a:gdLst/>
              <a:ahLst/>
              <a:cxnLst/>
              <a:rect l="l" t="t" r="r" b="b"/>
              <a:pathLst>
                <a:path w="2078" h="215" extrusionOk="0">
                  <a:moveTo>
                    <a:pt x="0" y="0"/>
                  </a:moveTo>
                  <a:lnTo>
                    <a:pt x="0" y="214"/>
                  </a:lnTo>
                  <a:lnTo>
                    <a:pt x="2077" y="214"/>
                  </a:lnTo>
                  <a:lnTo>
                    <a:pt x="2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a:off x="7164440" y="2557691"/>
              <a:ext cx="79096" cy="9427"/>
            </a:xfrm>
            <a:custGeom>
              <a:avLst/>
              <a:gdLst/>
              <a:ahLst/>
              <a:cxnLst/>
              <a:rect l="l" t="t" r="r" b="b"/>
              <a:pathLst>
                <a:path w="1804" h="215" extrusionOk="0">
                  <a:moveTo>
                    <a:pt x="1" y="1"/>
                  </a:moveTo>
                  <a:lnTo>
                    <a:pt x="1" y="215"/>
                  </a:lnTo>
                  <a:lnTo>
                    <a:pt x="1803" y="215"/>
                  </a:lnTo>
                  <a:lnTo>
                    <a:pt x="18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p:cNvSpPr/>
            <p:nvPr/>
          </p:nvSpPr>
          <p:spPr>
            <a:xfrm>
              <a:off x="7289004" y="2557691"/>
              <a:ext cx="261229" cy="9427"/>
            </a:xfrm>
            <a:custGeom>
              <a:avLst/>
              <a:gdLst/>
              <a:ahLst/>
              <a:cxnLst/>
              <a:rect l="l" t="t" r="r" b="b"/>
              <a:pathLst>
                <a:path w="5958" h="215" extrusionOk="0">
                  <a:moveTo>
                    <a:pt x="1" y="1"/>
                  </a:moveTo>
                  <a:lnTo>
                    <a:pt x="1" y="215"/>
                  </a:lnTo>
                  <a:lnTo>
                    <a:pt x="5958" y="215"/>
                  </a:lnTo>
                  <a:lnTo>
                    <a:pt x="59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0"/>
            <p:cNvSpPr/>
            <p:nvPr/>
          </p:nvSpPr>
          <p:spPr>
            <a:xfrm>
              <a:off x="7226043" y="2609955"/>
              <a:ext cx="298760" cy="9427"/>
            </a:xfrm>
            <a:custGeom>
              <a:avLst/>
              <a:gdLst/>
              <a:ahLst/>
              <a:cxnLst/>
              <a:rect l="l" t="t" r="r" b="b"/>
              <a:pathLst>
                <a:path w="6814" h="215" extrusionOk="0">
                  <a:moveTo>
                    <a:pt x="1" y="0"/>
                  </a:moveTo>
                  <a:lnTo>
                    <a:pt x="1" y="214"/>
                  </a:lnTo>
                  <a:lnTo>
                    <a:pt x="6813" y="214"/>
                  </a:lnTo>
                  <a:lnTo>
                    <a:pt x="68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7151068" y="2662174"/>
              <a:ext cx="92469" cy="10084"/>
            </a:xfrm>
            <a:custGeom>
              <a:avLst/>
              <a:gdLst/>
              <a:ahLst/>
              <a:cxnLst/>
              <a:rect l="l" t="t" r="r" b="b"/>
              <a:pathLst>
                <a:path w="2109" h="230" extrusionOk="0">
                  <a:moveTo>
                    <a:pt x="0" y="1"/>
                  </a:moveTo>
                  <a:lnTo>
                    <a:pt x="0" y="230"/>
                  </a:lnTo>
                  <a:lnTo>
                    <a:pt x="2108" y="230"/>
                  </a:lnTo>
                  <a:lnTo>
                    <a:pt x="21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7282340" y="2662174"/>
              <a:ext cx="91768" cy="10084"/>
            </a:xfrm>
            <a:custGeom>
              <a:avLst/>
              <a:gdLst/>
              <a:ahLst/>
              <a:cxnLst/>
              <a:rect l="l" t="t" r="r" b="b"/>
              <a:pathLst>
                <a:path w="2093" h="230" extrusionOk="0">
                  <a:moveTo>
                    <a:pt x="0" y="1"/>
                  </a:moveTo>
                  <a:lnTo>
                    <a:pt x="0" y="230"/>
                  </a:lnTo>
                  <a:lnTo>
                    <a:pt x="2093" y="230"/>
                  </a:lnTo>
                  <a:lnTo>
                    <a:pt x="20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7066666" y="2934057"/>
              <a:ext cx="133990" cy="9427"/>
            </a:xfrm>
            <a:custGeom>
              <a:avLst/>
              <a:gdLst/>
              <a:ahLst/>
              <a:cxnLst/>
              <a:rect l="l" t="t" r="r" b="b"/>
              <a:pathLst>
                <a:path w="3056" h="215" extrusionOk="0">
                  <a:moveTo>
                    <a:pt x="1" y="1"/>
                  </a:moveTo>
                  <a:lnTo>
                    <a:pt x="1" y="215"/>
                  </a:lnTo>
                  <a:lnTo>
                    <a:pt x="3056" y="215"/>
                  </a:lnTo>
                  <a:lnTo>
                    <a:pt x="30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7247483" y="2934057"/>
              <a:ext cx="133333" cy="9427"/>
            </a:xfrm>
            <a:custGeom>
              <a:avLst/>
              <a:gdLst/>
              <a:ahLst/>
              <a:cxnLst/>
              <a:rect l="l" t="t" r="r" b="b"/>
              <a:pathLst>
                <a:path w="3041" h="215" extrusionOk="0">
                  <a:moveTo>
                    <a:pt x="1" y="1"/>
                  </a:moveTo>
                  <a:lnTo>
                    <a:pt x="1" y="215"/>
                  </a:lnTo>
                  <a:lnTo>
                    <a:pt x="3040" y="215"/>
                  </a:lnTo>
                  <a:lnTo>
                    <a:pt x="30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7422951" y="2934057"/>
              <a:ext cx="133990" cy="9427"/>
            </a:xfrm>
            <a:custGeom>
              <a:avLst/>
              <a:gdLst/>
              <a:ahLst/>
              <a:cxnLst/>
              <a:rect l="l" t="t" r="r" b="b"/>
              <a:pathLst>
                <a:path w="3056" h="215" extrusionOk="0">
                  <a:moveTo>
                    <a:pt x="1" y="1"/>
                  </a:moveTo>
                  <a:lnTo>
                    <a:pt x="1" y="215"/>
                  </a:lnTo>
                  <a:lnTo>
                    <a:pt x="3055" y="215"/>
                  </a:lnTo>
                  <a:lnTo>
                    <a:pt x="30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p:cNvSpPr/>
            <p:nvPr/>
          </p:nvSpPr>
          <p:spPr>
            <a:xfrm>
              <a:off x="7102181" y="2881838"/>
              <a:ext cx="261886" cy="9427"/>
            </a:xfrm>
            <a:custGeom>
              <a:avLst/>
              <a:gdLst/>
              <a:ahLst/>
              <a:cxnLst/>
              <a:rect l="l" t="t" r="r" b="b"/>
              <a:pathLst>
                <a:path w="5973" h="215" extrusionOk="0">
                  <a:moveTo>
                    <a:pt x="0" y="1"/>
                  </a:moveTo>
                  <a:lnTo>
                    <a:pt x="0" y="214"/>
                  </a:lnTo>
                  <a:lnTo>
                    <a:pt x="5972" y="214"/>
                  </a:lnTo>
                  <a:lnTo>
                    <a:pt x="5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p:nvPr/>
          </p:nvSpPr>
          <p:spPr>
            <a:xfrm>
              <a:off x="7404886" y="2881838"/>
              <a:ext cx="261229" cy="9427"/>
            </a:xfrm>
            <a:custGeom>
              <a:avLst/>
              <a:gdLst/>
              <a:ahLst/>
              <a:cxnLst/>
              <a:rect l="l" t="t" r="r" b="b"/>
              <a:pathLst>
                <a:path w="5958" h="215" extrusionOk="0">
                  <a:moveTo>
                    <a:pt x="0" y="1"/>
                  </a:moveTo>
                  <a:lnTo>
                    <a:pt x="0" y="214"/>
                  </a:lnTo>
                  <a:lnTo>
                    <a:pt x="5957" y="214"/>
                  </a:lnTo>
                  <a:lnTo>
                    <a:pt x="59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0"/>
            <p:cNvSpPr/>
            <p:nvPr/>
          </p:nvSpPr>
          <p:spPr>
            <a:xfrm>
              <a:off x="7164440" y="2828917"/>
              <a:ext cx="259913" cy="10128"/>
            </a:xfrm>
            <a:custGeom>
              <a:avLst/>
              <a:gdLst/>
              <a:ahLst/>
              <a:cxnLst/>
              <a:rect l="l" t="t" r="r" b="b"/>
              <a:pathLst>
                <a:path w="5928" h="231" extrusionOk="0">
                  <a:moveTo>
                    <a:pt x="1" y="1"/>
                  </a:moveTo>
                  <a:lnTo>
                    <a:pt x="1" y="230"/>
                  </a:lnTo>
                  <a:lnTo>
                    <a:pt x="5927" y="230"/>
                  </a:lnTo>
                  <a:lnTo>
                    <a:pt x="59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p:cNvSpPr/>
            <p:nvPr/>
          </p:nvSpPr>
          <p:spPr>
            <a:xfrm>
              <a:off x="7446408" y="2828917"/>
              <a:ext cx="72344" cy="10128"/>
            </a:xfrm>
            <a:custGeom>
              <a:avLst/>
              <a:gdLst/>
              <a:ahLst/>
              <a:cxnLst/>
              <a:rect l="l" t="t" r="r" b="b"/>
              <a:pathLst>
                <a:path w="1650" h="231" extrusionOk="0">
                  <a:moveTo>
                    <a:pt x="0" y="1"/>
                  </a:moveTo>
                  <a:lnTo>
                    <a:pt x="0" y="230"/>
                  </a:lnTo>
                  <a:lnTo>
                    <a:pt x="1650" y="230"/>
                  </a:lnTo>
                  <a:lnTo>
                    <a:pt x="1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0"/>
            <p:cNvSpPr/>
            <p:nvPr/>
          </p:nvSpPr>
          <p:spPr>
            <a:xfrm>
              <a:off x="7147692" y="2776697"/>
              <a:ext cx="97818" cy="10084"/>
            </a:xfrm>
            <a:custGeom>
              <a:avLst/>
              <a:gdLst/>
              <a:ahLst/>
              <a:cxnLst/>
              <a:rect l="l" t="t" r="r" b="b"/>
              <a:pathLst>
                <a:path w="2231" h="230" extrusionOk="0">
                  <a:moveTo>
                    <a:pt x="1" y="1"/>
                  </a:moveTo>
                  <a:lnTo>
                    <a:pt x="1" y="230"/>
                  </a:lnTo>
                  <a:lnTo>
                    <a:pt x="2231" y="230"/>
                  </a:lnTo>
                  <a:lnTo>
                    <a:pt x="22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p:cNvSpPr/>
            <p:nvPr/>
          </p:nvSpPr>
          <p:spPr>
            <a:xfrm>
              <a:off x="7297072" y="2776697"/>
              <a:ext cx="97818" cy="10084"/>
            </a:xfrm>
            <a:custGeom>
              <a:avLst/>
              <a:gdLst/>
              <a:ahLst/>
              <a:cxnLst/>
              <a:rect l="l" t="t" r="r" b="b"/>
              <a:pathLst>
                <a:path w="2231" h="230" extrusionOk="0">
                  <a:moveTo>
                    <a:pt x="0" y="1"/>
                  </a:moveTo>
                  <a:lnTo>
                    <a:pt x="0" y="230"/>
                  </a:lnTo>
                  <a:lnTo>
                    <a:pt x="2230" y="230"/>
                  </a:lnTo>
                  <a:lnTo>
                    <a:pt x="22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p:cNvSpPr/>
            <p:nvPr/>
          </p:nvSpPr>
          <p:spPr>
            <a:xfrm>
              <a:off x="7457764" y="2776697"/>
              <a:ext cx="97818" cy="10084"/>
            </a:xfrm>
            <a:custGeom>
              <a:avLst/>
              <a:gdLst/>
              <a:ahLst/>
              <a:cxnLst/>
              <a:rect l="l" t="t" r="r" b="b"/>
              <a:pathLst>
                <a:path w="2231" h="230" extrusionOk="0">
                  <a:moveTo>
                    <a:pt x="1" y="1"/>
                  </a:moveTo>
                  <a:lnTo>
                    <a:pt x="1" y="230"/>
                  </a:lnTo>
                  <a:lnTo>
                    <a:pt x="2231" y="230"/>
                  </a:lnTo>
                  <a:lnTo>
                    <a:pt x="2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p:cNvSpPr/>
            <p:nvPr/>
          </p:nvSpPr>
          <p:spPr>
            <a:xfrm>
              <a:off x="7260899" y="2724478"/>
              <a:ext cx="137323" cy="10084"/>
            </a:xfrm>
            <a:custGeom>
              <a:avLst/>
              <a:gdLst/>
              <a:ahLst/>
              <a:cxnLst/>
              <a:rect l="l" t="t" r="r" b="b"/>
              <a:pathLst>
                <a:path w="3132" h="230" extrusionOk="0">
                  <a:moveTo>
                    <a:pt x="0" y="0"/>
                  </a:moveTo>
                  <a:lnTo>
                    <a:pt x="0" y="229"/>
                  </a:lnTo>
                  <a:lnTo>
                    <a:pt x="3131" y="229"/>
                  </a:lnTo>
                  <a:lnTo>
                    <a:pt x="31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p:cNvSpPr/>
            <p:nvPr/>
          </p:nvSpPr>
          <p:spPr>
            <a:xfrm>
              <a:off x="7072717" y="2724478"/>
              <a:ext cx="136665" cy="10084"/>
            </a:xfrm>
            <a:custGeom>
              <a:avLst/>
              <a:gdLst/>
              <a:ahLst/>
              <a:cxnLst/>
              <a:rect l="l" t="t" r="r" b="b"/>
              <a:pathLst>
                <a:path w="3117" h="230" extrusionOk="0">
                  <a:moveTo>
                    <a:pt x="0" y="0"/>
                  </a:moveTo>
                  <a:lnTo>
                    <a:pt x="0" y="229"/>
                  </a:lnTo>
                  <a:lnTo>
                    <a:pt x="3116" y="229"/>
                  </a:lnTo>
                  <a:lnTo>
                    <a:pt x="31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0"/>
            <p:cNvSpPr/>
            <p:nvPr/>
          </p:nvSpPr>
          <p:spPr>
            <a:xfrm>
              <a:off x="6990990" y="2443168"/>
              <a:ext cx="12759" cy="12803"/>
            </a:xfrm>
            <a:custGeom>
              <a:avLst/>
              <a:gdLst/>
              <a:ahLst/>
              <a:cxnLst/>
              <a:rect l="l" t="t" r="r" b="b"/>
              <a:pathLst>
                <a:path w="291" h="292" extrusionOk="0">
                  <a:moveTo>
                    <a:pt x="1" y="1"/>
                  </a:moveTo>
                  <a:lnTo>
                    <a:pt x="1" y="291"/>
                  </a:lnTo>
                  <a:lnTo>
                    <a:pt x="291" y="291"/>
                  </a:lnTo>
                  <a:lnTo>
                    <a:pt x="291" y="1"/>
                  </a:lnTo>
                  <a:close/>
                </a:path>
              </a:pathLst>
            </a:custGeom>
            <a:solidFill>
              <a:srgbClr val="F9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0"/>
            <p:cNvSpPr/>
            <p:nvPr/>
          </p:nvSpPr>
          <p:spPr>
            <a:xfrm>
              <a:off x="6990990" y="2494072"/>
              <a:ext cx="12759" cy="405873"/>
            </a:xfrm>
            <a:custGeom>
              <a:avLst/>
              <a:gdLst/>
              <a:ahLst/>
              <a:cxnLst/>
              <a:rect l="l" t="t" r="r" b="b"/>
              <a:pathLst>
                <a:path w="291" h="9257" extrusionOk="0">
                  <a:moveTo>
                    <a:pt x="1" y="1"/>
                  </a:moveTo>
                  <a:lnTo>
                    <a:pt x="1" y="581"/>
                  </a:lnTo>
                  <a:lnTo>
                    <a:pt x="291" y="581"/>
                  </a:lnTo>
                  <a:lnTo>
                    <a:pt x="291" y="1"/>
                  </a:lnTo>
                  <a:close/>
                  <a:moveTo>
                    <a:pt x="1" y="1452"/>
                  </a:moveTo>
                  <a:lnTo>
                    <a:pt x="1" y="2017"/>
                  </a:lnTo>
                  <a:lnTo>
                    <a:pt x="291" y="2017"/>
                  </a:lnTo>
                  <a:lnTo>
                    <a:pt x="291" y="1452"/>
                  </a:lnTo>
                  <a:close/>
                  <a:moveTo>
                    <a:pt x="1" y="2888"/>
                  </a:moveTo>
                  <a:lnTo>
                    <a:pt x="1" y="3468"/>
                  </a:lnTo>
                  <a:lnTo>
                    <a:pt x="291" y="3468"/>
                  </a:lnTo>
                  <a:lnTo>
                    <a:pt x="291" y="2888"/>
                  </a:lnTo>
                  <a:close/>
                  <a:moveTo>
                    <a:pt x="1" y="4339"/>
                  </a:moveTo>
                  <a:lnTo>
                    <a:pt x="1" y="4919"/>
                  </a:lnTo>
                  <a:lnTo>
                    <a:pt x="291" y="4919"/>
                  </a:lnTo>
                  <a:lnTo>
                    <a:pt x="291" y="4339"/>
                  </a:lnTo>
                  <a:close/>
                  <a:moveTo>
                    <a:pt x="1" y="5790"/>
                  </a:moveTo>
                  <a:lnTo>
                    <a:pt x="1" y="6370"/>
                  </a:lnTo>
                  <a:lnTo>
                    <a:pt x="291" y="6370"/>
                  </a:lnTo>
                  <a:lnTo>
                    <a:pt x="291" y="5790"/>
                  </a:lnTo>
                  <a:close/>
                  <a:moveTo>
                    <a:pt x="1" y="7241"/>
                  </a:moveTo>
                  <a:lnTo>
                    <a:pt x="1" y="7806"/>
                  </a:lnTo>
                  <a:lnTo>
                    <a:pt x="291" y="7806"/>
                  </a:lnTo>
                  <a:lnTo>
                    <a:pt x="291" y="7241"/>
                  </a:lnTo>
                  <a:close/>
                  <a:moveTo>
                    <a:pt x="1" y="8677"/>
                  </a:moveTo>
                  <a:lnTo>
                    <a:pt x="1" y="9257"/>
                  </a:lnTo>
                  <a:lnTo>
                    <a:pt x="291" y="9257"/>
                  </a:lnTo>
                  <a:lnTo>
                    <a:pt x="291" y="867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0"/>
            <p:cNvSpPr/>
            <p:nvPr/>
          </p:nvSpPr>
          <p:spPr>
            <a:xfrm>
              <a:off x="6990990" y="2938091"/>
              <a:ext cx="12759" cy="12759"/>
            </a:xfrm>
            <a:custGeom>
              <a:avLst/>
              <a:gdLst/>
              <a:ahLst/>
              <a:cxnLst/>
              <a:rect l="l" t="t" r="r" b="b"/>
              <a:pathLst>
                <a:path w="291" h="291" extrusionOk="0">
                  <a:moveTo>
                    <a:pt x="1" y="1"/>
                  </a:moveTo>
                  <a:lnTo>
                    <a:pt x="1" y="291"/>
                  </a:lnTo>
                  <a:lnTo>
                    <a:pt x="291" y="291"/>
                  </a:lnTo>
                  <a:lnTo>
                    <a:pt x="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0"/>
            <p:cNvSpPr/>
            <p:nvPr/>
          </p:nvSpPr>
          <p:spPr>
            <a:xfrm>
              <a:off x="5813664" y="2135113"/>
              <a:ext cx="672407" cy="414598"/>
            </a:xfrm>
            <a:custGeom>
              <a:avLst/>
              <a:gdLst/>
              <a:ahLst/>
              <a:cxnLst/>
              <a:rect l="l" t="t" r="r" b="b"/>
              <a:pathLst>
                <a:path w="15336" h="9456" extrusionOk="0">
                  <a:moveTo>
                    <a:pt x="1" y="1"/>
                  </a:moveTo>
                  <a:lnTo>
                    <a:pt x="1" y="9456"/>
                  </a:lnTo>
                  <a:lnTo>
                    <a:pt x="15336" y="9456"/>
                  </a:lnTo>
                  <a:lnTo>
                    <a:pt x="15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a:off x="5968349" y="2278443"/>
              <a:ext cx="106543" cy="115882"/>
            </a:xfrm>
            <a:custGeom>
              <a:avLst/>
              <a:gdLst/>
              <a:ahLst/>
              <a:cxnLst/>
              <a:rect l="l" t="t" r="r" b="b"/>
              <a:pathLst>
                <a:path w="2430" h="2643" extrusionOk="0">
                  <a:moveTo>
                    <a:pt x="2185" y="1"/>
                  </a:moveTo>
                  <a:lnTo>
                    <a:pt x="1" y="978"/>
                  </a:lnTo>
                  <a:lnTo>
                    <a:pt x="1" y="1665"/>
                  </a:lnTo>
                  <a:lnTo>
                    <a:pt x="2185" y="2643"/>
                  </a:lnTo>
                  <a:lnTo>
                    <a:pt x="2430" y="2078"/>
                  </a:lnTo>
                  <a:lnTo>
                    <a:pt x="597" y="1314"/>
                  </a:lnTo>
                  <a:lnTo>
                    <a:pt x="2430" y="535"/>
                  </a:lnTo>
                  <a:lnTo>
                    <a:pt x="21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p:cNvSpPr/>
            <p:nvPr/>
          </p:nvSpPr>
          <p:spPr>
            <a:xfrm>
              <a:off x="6106987" y="2216840"/>
              <a:ext cx="85761" cy="229090"/>
            </a:xfrm>
            <a:custGeom>
              <a:avLst/>
              <a:gdLst/>
              <a:ahLst/>
              <a:cxnLst/>
              <a:rect l="l" t="t" r="r" b="b"/>
              <a:pathLst>
                <a:path w="1956" h="5225" extrusionOk="0">
                  <a:moveTo>
                    <a:pt x="1330" y="0"/>
                  </a:moveTo>
                  <a:lnTo>
                    <a:pt x="1" y="5087"/>
                  </a:lnTo>
                  <a:lnTo>
                    <a:pt x="627" y="5224"/>
                  </a:lnTo>
                  <a:lnTo>
                    <a:pt x="1956" y="138"/>
                  </a:lnTo>
                  <a:lnTo>
                    <a:pt x="13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6225544" y="2278443"/>
              <a:ext cx="105842" cy="115225"/>
            </a:xfrm>
            <a:custGeom>
              <a:avLst/>
              <a:gdLst/>
              <a:ahLst/>
              <a:cxnLst/>
              <a:rect l="l" t="t" r="r" b="b"/>
              <a:pathLst>
                <a:path w="2414" h="2628" extrusionOk="0">
                  <a:moveTo>
                    <a:pt x="229" y="1"/>
                  </a:moveTo>
                  <a:lnTo>
                    <a:pt x="0" y="535"/>
                  </a:lnTo>
                  <a:lnTo>
                    <a:pt x="1818" y="1314"/>
                  </a:lnTo>
                  <a:lnTo>
                    <a:pt x="0" y="2078"/>
                  </a:lnTo>
                  <a:lnTo>
                    <a:pt x="229" y="2628"/>
                  </a:lnTo>
                  <a:lnTo>
                    <a:pt x="2414" y="1650"/>
                  </a:lnTo>
                  <a:lnTo>
                    <a:pt x="2414" y="978"/>
                  </a:lnTo>
                  <a:lnTo>
                    <a:pt x="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flipH="1">
              <a:off x="6016271" y="2766141"/>
              <a:ext cx="383118" cy="273286"/>
            </a:xfrm>
            <a:custGeom>
              <a:avLst/>
              <a:gdLst/>
              <a:ahLst/>
              <a:cxnLst/>
              <a:rect l="l" t="t" r="r" b="b"/>
              <a:pathLst>
                <a:path w="8738" h="6233" extrusionOk="0">
                  <a:moveTo>
                    <a:pt x="1" y="1"/>
                  </a:moveTo>
                  <a:lnTo>
                    <a:pt x="1" y="6232"/>
                  </a:lnTo>
                  <a:lnTo>
                    <a:pt x="8737" y="6232"/>
                  </a:lnTo>
                  <a:lnTo>
                    <a:pt x="8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p:cNvSpPr/>
            <p:nvPr/>
          </p:nvSpPr>
          <p:spPr>
            <a:xfrm flipH="1">
              <a:off x="6239266" y="2807662"/>
              <a:ext cx="52965" cy="190901"/>
            </a:xfrm>
            <a:custGeom>
              <a:avLst/>
              <a:gdLst/>
              <a:ahLst/>
              <a:cxnLst/>
              <a:rect l="l" t="t" r="r" b="b"/>
              <a:pathLst>
                <a:path w="1208" h="4354" extrusionOk="0">
                  <a:moveTo>
                    <a:pt x="1207" y="1"/>
                  </a:moveTo>
                  <a:cubicBezTo>
                    <a:pt x="489" y="1"/>
                    <a:pt x="291" y="214"/>
                    <a:pt x="291" y="688"/>
                  </a:cubicBezTo>
                  <a:lnTo>
                    <a:pt x="291" y="1589"/>
                  </a:lnTo>
                  <a:cubicBezTo>
                    <a:pt x="291" y="1834"/>
                    <a:pt x="230" y="1940"/>
                    <a:pt x="0" y="1940"/>
                  </a:cubicBezTo>
                  <a:lnTo>
                    <a:pt x="0" y="2414"/>
                  </a:lnTo>
                  <a:cubicBezTo>
                    <a:pt x="230" y="2414"/>
                    <a:pt x="291" y="2506"/>
                    <a:pt x="291" y="2765"/>
                  </a:cubicBezTo>
                  <a:lnTo>
                    <a:pt x="291" y="3651"/>
                  </a:lnTo>
                  <a:cubicBezTo>
                    <a:pt x="291" y="4125"/>
                    <a:pt x="505" y="4354"/>
                    <a:pt x="1207" y="4354"/>
                  </a:cubicBezTo>
                  <a:lnTo>
                    <a:pt x="1207" y="3941"/>
                  </a:lnTo>
                  <a:cubicBezTo>
                    <a:pt x="932" y="3941"/>
                    <a:pt x="825" y="3865"/>
                    <a:pt x="825" y="3651"/>
                  </a:cubicBezTo>
                  <a:lnTo>
                    <a:pt x="825" y="2719"/>
                  </a:lnTo>
                  <a:cubicBezTo>
                    <a:pt x="825" y="2353"/>
                    <a:pt x="673" y="2246"/>
                    <a:pt x="428" y="2170"/>
                  </a:cubicBezTo>
                  <a:cubicBezTo>
                    <a:pt x="688" y="2108"/>
                    <a:pt x="825" y="1986"/>
                    <a:pt x="825" y="1620"/>
                  </a:cubicBezTo>
                  <a:lnTo>
                    <a:pt x="825" y="688"/>
                  </a:lnTo>
                  <a:cubicBezTo>
                    <a:pt x="825" y="474"/>
                    <a:pt x="932" y="398"/>
                    <a:pt x="1207" y="398"/>
                  </a:cubicBezTo>
                  <a:lnTo>
                    <a:pt x="12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p:nvPr/>
          </p:nvSpPr>
          <p:spPr>
            <a:xfrm flipH="1">
              <a:off x="6123428" y="2807004"/>
              <a:ext cx="53622" cy="191559"/>
            </a:xfrm>
            <a:custGeom>
              <a:avLst/>
              <a:gdLst/>
              <a:ahLst/>
              <a:cxnLst/>
              <a:rect l="l" t="t" r="r" b="b"/>
              <a:pathLst>
                <a:path w="1223" h="4369" extrusionOk="0">
                  <a:moveTo>
                    <a:pt x="1" y="0"/>
                  </a:moveTo>
                  <a:lnTo>
                    <a:pt x="1" y="413"/>
                  </a:lnTo>
                  <a:cubicBezTo>
                    <a:pt x="291" y="413"/>
                    <a:pt x="382" y="489"/>
                    <a:pt x="382" y="703"/>
                  </a:cubicBezTo>
                  <a:lnTo>
                    <a:pt x="382" y="1635"/>
                  </a:lnTo>
                  <a:cubicBezTo>
                    <a:pt x="382" y="2001"/>
                    <a:pt x="535" y="2123"/>
                    <a:pt x="795" y="2185"/>
                  </a:cubicBezTo>
                  <a:cubicBezTo>
                    <a:pt x="535" y="2261"/>
                    <a:pt x="382" y="2368"/>
                    <a:pt x="382" y="2734"/>
                  </a:cubicBezTo>
                  <a:lnTo>
                    <a:pt x="382" y="3666"/>
                  </a:lnTo>
                  <a:cubicBezTo>
                    <a:pt x="382" y="3880"/>
                    <a:pt x="291" y="3956"/>
                    <a:pt x="1" y="3956"/>
                  </a:cubicBezTo>
                  <a:lnTo>
                    <a:pt x="1" y="4369"/>
                  </a:lnTo>
                  <a:cubicBezTo>
                    <a:pt x="719" y="4369"/>
                    <a:pt x="917" y="4140"/>
                    <a:pt x="917" y="3666"/>
                  </a:cubicBezTo>
                  <a:lnTo>
                    <a:pt x="917" y="2780"/>
                  </a:lnTo>
                  <a:cubicBezTo>
                    <a:pt x="917" y="2521"/>
                    <a:pt x="978" y="2414"/>
                    <a:pt x="1223" y="2414"/>
                  </a:cubicBezTo>
                  <a:lnTo>
                    <a:pt x="1223" y="1955"/>
                  </a:lnTo>
                  <a:cubicBezTo>
                    <a:pt x="978" y="1955"/>
                    <a:pt x="917" y="1849"/>
                    <a:pt x="917" y="1589"/>
                  </a:cubicBezTo>
                  <a:lnTo>
                    <a:pt x="917" y="703"/>
                  </a:lnTo>
                  <a:cubicBezTo>
                    <a:pt x="917" y="229"/>
                    <a:pt x="71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a:off x="6661494" y="2194743"/>
              <a:ext cx="429988" cy="287316"/>
            </a:xfrm>
            <a:custGeom>
              <a:avLst/>
              <a:gdLst/>
              <a:ahLst/>
              <a:cxnLst/>
              <a:rect l="l" t="t" r="r" b="b"/>
              <a:pathLst>
                <a:path w="9807" h="6553" extrusionOk="0">
                  <a:moveTo>
                    <a:pt x="1" y="0"/>
                  </a:moveTo>
                  <a:lnTo>
                    <a:pt x="1" y="6553"/>
                  </a:lnTo>
                  <a:lnTo>
                    <a:pt x="9807" y="6553"/>
                  </a:lnTo>
                  <a:lnTo>
                    <a:pt x="98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6783384" y="2250382"/>
              <a:ext cx="181562" cy="176257"/>
            </a:xfrm>
            <a:custGeom>
              <a:avLst/>
              <a:gdLst/>
              <a:ahLst/>
              <a:cxnLst/>
              <a:rect l="l" t="t" r="r" b="b"/>
              <a:pathLst>
                <a:path w="4141" h="4020" extrusionOk="0">
                  <a:moveTo>
                    <a:pt x="1719" y="476"/>
                  </a:moveTo>
                  <a:cubicBezTo>
                    <a:pt x="2009" y="476"/>
                    <a:pt x="2299" y="587"/>
                    <a:pt x="2521" y="809"/>
                  </a:cubicBezTo>
                  <a:cubicBezTo>
                    <a:pt x="2979" y="1252"/>
                    <a:pt x="2979" y="1969"/>
                    <a:pt x="2536" y="2412"/>
                  </a:cubicBezTo>
                  <a:cubicBezTo>
                    <a:pt x="2315" y="2634"/>
                    <a:pt x="2021" y="2745"/>
                    <a:pt x="1727" y="2745"/>
                  </a:cubicBezTo>
                  <a:cubicBezTo>
                    <a:pt x="1433" y="2745"/>
                    <a:pt x="1139" y="2634"/>
                    <a:pt x="917" y="2412"/>
                  </a:cubicBezTo>
                  <a:cubicBezTo>
                    <a:pt x="474" y="1969"/>
                    <a:pt x="474" y="1252"/>
                    <a:pt x="917" y="809"/>
                  </a:cubicBezTo>
                  <a:cubicBezTo>
                    <a:pt x="1139" y="587"/>
                    <a:pt x="1429" y="476"/>
                    <a:pt x="1719" y="476"/>
                  </a:cubicBezTo>
                  <a:close/>
                  <a:moveTo>
                    <a:pt x="1727" y="1"/>
                  </a:moveTo>
                  <a:cubicBezTo>
                    <a:pt x="1259" y="1"/>
                    <a:pt x="791" y="204"/>
                    <a:pt x="474" y="610"/>
                  </a:cubicBezTo>
                  <a:cubicBezTo>
                    <a:pt x="1" y="1206"/>
                    <a:pt x="1" y="2061"/>
                    <a:pt x="490" y="2626"/>
                  </a:cubicBezTo>
                  <a:cubicBezTo>
                    <a:pt x="809" y="3018"/>
                    <a:pt x="1270" y="3215"/>
                    <a:pt x="1729" y="3215"/>
                  </a:cubicBezTo>
                  <a:cubicBezTo>
                    <a:pt x="2039" y="3215"/>
                    <a:pt x="2348" y="3125"/>
                    <a:pt x="2613" y="2947"/>
                  </a:cubicBezTo>
                  <a:lnTo>
                    <a:pt x="3651" y="3986"/>
                  </a:lnTo>
                  <a:cubicBezTo>
                    <a:pt x="3674" y="4009"/>
                    <a:pt x="3701" y="4020"/>
                    <a:pt x="3728" y="4020"/>
                  </a:cubicBezTo>
                  <a:cubicBezTo>
                    <a:pt x="3754" y="4020"/>
                    <a:pt x="3781" y="4009"/>
                    <a:pt x="3804" y="3986"/>
                  </a:cubicBezTo>
                  <a:lnTo>
                    <a:pt x="4094" y="3695"/>
                  </a:lnTo>
                  <a:cubicBezTo>
                    <a:pt x="4140" y="3650"/>
                    <a:pt x="4140" y="3573"/>
                    <a:pt x="4094" y="3543"/>
                  </a:cubicBezTo>
                  <a:lnTo>
                    <a:pt x="3056" y="2504"/>
                  </a:lnTo>
                  <a:cubicBezTo>
                    <a:pt x="3483" y="1878"/>
                    <a:pt x="3407" y="1022"/>
                    <a:pt x="2857" y="473"/>
                  </a:cubicBezTo>
                  <a:cubicBezTo>
                    <a:pt x="2550" y="158"/>
                    <a:pt x="2138" y="1"/>
                    <a:pt x="1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30"/>
          <p:cNvGrpSpPr/>
          <p:nvPr/>
        </p:nvGrpSpPr>
        <p:grpSpPr>
          <a:xfrm flipH="1">
            <a:off x="0" y="202153"/>
            <a:ext cx="9143989" cy="4739194"/>
            <a:chOff x="0" y="202153"/>
            <a:chExt cx="9143989" cy="4739194"/>
          </a:xfrm>
        </p:grpSpPr>
        <p:grpSp>
          <p:nvGrpSpPr>
            <p:cNvPr id="374" name="Google Shape;374;p30"/>
            <p:cNvGrpSpPr/>
            <p:nvPr/>
          </p:nvGrpSpPr>
          <p:grpSpPr>
            <a:xfrm flipH="1">
              <a:off x="6422164" y="202153"/>
              <a:ext cx="2721825" cy="165350"/>
              <a:chOff x="-155500" y="301425"/>
              <a:chExt cx="2721825" cy="165350"/>
            </a:xfrm>
          </p:grpSpPr>
          <p:cxnSp>
            <p:nvCxnSpPr>
              <p:cNvPr id="375" name="Google Shape;375;p30"/>
              <p:cNvCxnSpPr/>
              <p:nvPr/>
            </p:nvCxnSpPr>
            <p:spPr>
              <a:xfrm>
                <a:off x="-155500" y="301425"/>
                <a:ext cx="2141400" cy="0"/>
              </a:xfrm>
              <a:prstGeom prst="straightConnector1">
                <a:avLst/>
              </a:prstGeom>
              <a:noFill/>
              <a:ln w="28575" cap="flat" cmpd="sng">
                <a:solidFill>
                  <a:schemeClr val="dk2"/>
                </a:solidFill>
                <a:prstDash val="solid"/>
                <a:round/>
                <a:headEnd type="none" w="med" len="med"/>
                <a:tailEnd type="none" w="med" len="med"/>
              </a:ln>
            </p:spPr>
          </p:cxnSp>
          <p:cxnSp>
            <p:nvCxnSpPr>
              <p:cNvPr id="376" name="Google Shape;376;p30"/>
              <p:cNvCxnSpPr/>
              <p:nvPr/>
            </p:nvCxnSpPr>
            <p:spPr>
              <a:xfrm>
                <a:off x="-136075" y="466775"/>
                <a:ext cx="2702400" cy="0"/>
              </a:xfrm>
              <a:prstGeom prst="straightConnector1">
                <a:avLst/>
              </a:prstGeom>
              <a:noFill/>
              <a:ln w="9525" cap="flat" cmpd="sng">
                <a:solidFill>
                  <a:schemeClr val="dk2"/>
                </a:solidFill>
                <a:prstDash val="solid"/>
                <a:round/>
                <a:headEnd type="none" w="med" len="med"/>
                <a:tailEnd type="none" w="med" len="med"/>
              </a:ln>
            </p:spPr>
          </p:cxnSp>
        </p:grpSp>
        <p:grpSp>
          <p:nvGrpSpPr>
            <p:cNvPr id="377" name="Google Shape;377;p30"/>
            <p:cNvGrpSpPr/>
            <p:nvPr/>
          </p:nvGrpSpPr>
          <p:grpSpPr>
            <a:xfrm flipH="1">
              <a:off x="0" y="4762797"/>
              <a:ext cx="3706425" cy="178550"/>
              <a:chOff x="5527089" y="4218224"/>
              <a:chExt cx="3706425" cy="178550"/>
            </a:xfrm>
          </p:grpSpPr>
          <p:cxnSp>
            <p:nvCxnSpPr>
              <p:cNvPr id="378" name="Google Shape;378;p30"/>
              <p:cNvCxnSpPr/>
              <p:nvPr/>
            </p:nvCxnSpPr>
            <p:spPr>
              <a:xfrm>
                <a:off x="5527089" y="4218224"/>
                <a:ext cx="3706200" cy="0"/>
              </a:xfrm>
              <a:prstGeom prst="straightConnector1">
                <a:avLst/>
              </a:prstGeom>
              <a:noFill/>
              <a:ln w="28575" cap="flat" cmpd="sng">
                <a:solidFill>
                  <a:schemeClr val="dk2"/>
                </a:solidFill>
                <a:prstDash val="solid"/>
                <a:round/>
                <a:headEnd type="none" w="med" len="med"/>
                <a:tailEnd type="none" w="med" len="med"/>
              </a:ln>
            </p:spPr>
          </p:cxnSp>
          <p:cxnSp>
            <p:nvCxnSpPr>
              <p:cNvPr id="379" name="Google Shape;379;p30"/>
              <p:cNvCxnSpPr/>
              <p:nvPr/>
            </p:nvCxnSpPr>
            <p:spPr>
              <a:xfrm>
                <a:off x="6762114" y="4396774"/>
                <a:ext cx="2471400" cy="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800"/>
              <a:buFont typeface="Zen Dots"/>
              <a:buNone/>
              <a:defRPr sz="2800">
                <a:solidFill>
                  <a:schemeClr val="dk1"/>
                </a:solidFill>
                <a:latin typeface="Zen Dots"/>
                <a:ea typeface="Zen Dots"/>
                <a:cs typeface="Zen Dots"/>
                <a:sym typeface="Zen Dots"/>
              </a:defRPr>
            </a:lvl1pPr>
            <a:lvl2pPr lvl="1" algn="ctr" rtl="0">
              <a:spcBef>
                <a:spcPts val="0"/>
              </a:spcBef>
              <a:spcAft>
                <a:spcPts val="0"/>
              </a:spcAft>
              <a:buClr>
                <a:schemeClr val="dk1"/>
              </a:buClr>
              <a:buSzPts val="2800"/>
              <a:buFont typeface="Zen Dots"/>
              <a:buNone/>
              <a:defRPr sz="2800">
                <a:solidFill>
                  <a:schemeClr val="dk1"/>
                </a:solidFill>
                <a:latin typeface="Zen Dots"/>
                <a:ea typeface="Zen Dots"/>
                <a:cs typeface="Zen Dots"/>
                <a:sym typeface="Zen Dots"/>
              </a:defRPr>
            </a:lvl2pPr>
            <a:lvl3pPr lvl="2" algn="ctr" rtl="0">
              <a:spcBef>
                <a:spcPts val="0"/>
              </a:spcBef>
              <a:spcAft>
                <a:spcPts val="0"/>
              </a:spcAft>
              <a:buClr>
                <a:schemeClr val="dk1"/>
              </a:buClr>
              <a:buSzPts val="2800"/>
              <a:buFont typeface="Zen Dots"/>
              <a:buNone/>
              <a:defRPr sz="2800">
                <a:solidFill>
                  <a:schemeClr val="dk1"/>
                </a:solidFill>
                <a:latin typeface="Zen Dots"/>
                <a:ea typeface="Zen Dots"/>
                <a:cs typeface="Zen Dots"/>
                <a:sym typeface="Zen Dots"/>
              </a:defRPr>
            </a:lvl3pPr>
            <a:lvl4pPr lvl="3" algn="ctr" rtl="0">
              <a:spcBef>
                <a:spcPts val="0"/>
              </a:spcBef>
              <a:spcAft>
                <a:spcPts val="0"/>
              </a:spcAft>
              <a:buClr>
                <a:schemeClr val="dk1"/>
              </a:buClr>
              <a:buSzPts val="2800"/>
              <a:buFont typeface="Zen Dots"/>
              <a:buNone/>
              <a:defRPr sz="2800">
                <a:solidFill>
                  <a:schemeClr val="dk1"/>
                </a:solidFill>
                <a:latin typeface="Zen Dots"/>
                <a:ea typeface="Zen Dots"/>
                <a:cs typeface="Zen Dots"/>
                <a:sym typeface="Zen Dots"/>
              </a:defRPr>
            </a:lvl4pPr>
            <a:lvl5pPr lvl="4" algn="ctr" rtl="0">
              <a:spcBef>
                <a:spcPts val="0"/>
              </a:spcBef>
              <a:spcAft>
                <a:spcPts val="0"/>
              </a:spcAft>
              <a:buClr>
                <a:schemeClr val="dk1"/>
              </a:buClr>
              <a:buSzPts val="2800"/>
              <a:buFont typeface="Zen Dots"/>
              <a:buNone/>
              <a:defRPr sz="2800">
                <a:solidFill>
                  <a:schemeClr val="dk1"/>
                </a:solidFill>
                <a:latin typeface="Zen Dots"/>
                <a:ea typeface="Zen Dots"/>
                <a:cs typeface="Zen Dots"/>
                <a:sym typeface="Zen Dots"/>
              </a:defRPr>
            </a:lvl5pPr>
            <a:lvl6pPr lvl="5" algn="ctr" rtl="0">
              <a:spcBef>
                <a:spcPts val="0"/>
              </a:spcBef>
              <a:spcAft>
                <a:spcPts val="0"/>
              </a:spcAft>
              <a:buClr>
                <a:schemeClr val="dk1"/>
              </a:buClr>
              <a:buSzPts val="2800"/>
              <a:buFont typeface="Zen Dots"/>
              <a:buNone/>
              <a:defRPr sz="2800">
                <a:solidFill>
                  <a:schemeClr val="dk1"/>
                </a:solidFill>
                <a:latin typeface="Zen Dots"/>
                <a:ea typeface="Zen Dots"/>
                <a:cs typeface="Zen Dots"/>
                <a:sym typeface="Zen Dots"/>
              </a:defRPr>
            </a:lvl6pPr>
            <a:lvl7pPr lvl="6" algn="ctr" rtl="0">
              <a:spcBef>
                <a:spcPts val="0"/>
              </a:spcBef>
              <a:spcAft>
                <a:spcPts val="0"/>
              </a:spcAft>
              <a:buClr>
                <a:schemeClr val="dk1"/>
              </a:buClr>
              <a:buSzPts val="2800"/>
              <a:buFont typeface="Zen Dots"/>
              <a:buNone/>
              <a:defRPr sz="2800">
                <a:solidFill>
                  <a:schemeClr val="dk1"/>
                </a:solidFill>
                <a:latin typeface="Zen Dots"/>
                <a:ea typeface="Zen Dots"/>
                <a:cs typeface="Zen Dots"/>
                <a:sym typeface="Zen Dots"/>
              </a:defRPr>
            </a:lvl7pPr>
            <a:lvl8pPr lvl="7" algn="ctr" rtl="0">
              <a:spcBef>
                <a:spcPts val="0"/>
              </a:spcBef>
              <a:spcAft>
                <a:spcPts val="0"/>
              </a:spcAft>
              <a:buClr>
                <a:schemeClr val="dk1"/>
              </a:buClr>
              <a:buSzPts val="2800"/>
              <a:buFont typeface="Zen Dots"/>
              <a:buNone/>
              <a:defRPr sz="2800">
                <a:solidFill>
                  <a:schemeClr val="dk1"/>
                </a:solidFill>
                <a:latin typeface="Zen Dots"/>
                <a:ea typeface="Zen Dots"/>
                <a:cs typeface="Zen Dots"/>
                <a:sym typeface="Zen Dots"/>
              </a:defRPr>
            </a:lvl8pPr>
            <a:lvl9pPr lvl="8" algn="ctr" rtl="0">
              <a:spcBef>
                <a:spcPts val="0"/>
              </a:spcBef>
              <a:spcAft>
                <a:spcPts val="0"/>
              </a:spcAft>
              <a:buClr>
                <a:schemeClr val="dk1"/>
              </a:buClr>
              <a:buSzPts val="2800"/>
              <a:buFont typeface="Zen Dots"/>
              <a:buNone/>
              <a:defRPr sz="2800">
                <a:solidFill>
                  <a:schemeClr val="dk1"/>
                </a:solidFill>
                <a:latin typeface="Zen Dots"/>
                <a:ea typeface="Zen Dots"/>
                <a:cs typeface="Zen Dots"/>
                <a:sym typeface="Zen Dot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gn="ctr">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gn="ctr">
              <a:lnSpc>
                <a:spcPct val="100000"/>
              </a:lnSpc>
              <a:spcBef>
                <a:spcPts val="1600"/>
              </a:spcBef>
              <a:spcAft>
                <a:spcPts val="0"/>
              </a:spcAft>
              <a:buClr>
                <a:schemeClr val="dk1"/>
              </a:buClr>
              <a:buSzPts val="1400"/>
              <a:buFont typeface="Zen Dots"/>
              <a:buChar char="○"/>
              <a:defRPr>
                <a:solidFill>
                  <a:schemeClr val="dk1"/>
                </a:solidFill>
                <a:latin typeface="Zen Dots"/>
                <a:ea typeface="Zen Dots"/>
                <a:cs typeface="Zen Dots"/>
                <a:sym typeface="Zen Dots"/>
              </a:defRPr>
            </a:lvl2pPr>
            <a:lvl3pPr marL="1371600" lvl="2" indent="-317500" algn="ctr">
              <a:lnSpc>
                <a:spcPct val="100000"/>
              </a:lnSpc>
              <a:spcBef>
                <a:spcPts val="1600"/>
              </a:spcBef>
              <a:spcAft>
                <a:spcPts val="0"/>
              </a:spcAft>
              <a:buClr>
                <a:schemeClr val="dk1"/>
              </a:buClr>
              <a:buSzPts val="1400"/>
              <a:buFont typeface="Zen Dots"/>
              <a:buChar char="■"/>
              <a:defRPr>
                <a:solidFill>
                  <a:schemeClr val="dk1"/>
                </a:solidFill>
                <a:latin typeface="Zen Dots"/>
                <a:ea typeface="Zen Dots"/>
                <a:cs typeface="Zen Dots"/>
                <a:sym typeface="Zen Dots"/>
              </a:defRPr>
            </a:lvl3pPr>
            <a:lvl4pPr marL="1828800" lvl="3" indent="-317500" algn="ctr">
              <a:lnSpc>
                <a:spcPct val="100000"/>
              </a:lnSpc>
              <a:spcBef>
                <a:spcPts val="1600"/>
              </a:spcBef>
              <a:spcAft>
                <a:spcPts val="0"/>
              </a:spcAft>
              <a:buClr>
                <a:schemeClr val="dk1"/>
              </a:buClr>
              <a:buSzPts val="1400"/>
              <a:buFont typeface="Zen Dots"/>
              <a:buChar char="●"/>
              <a:defRPr>
                <a:solidFill>
                  <a:schemeClr val="dk1"/>
                </a:solidFill>
                <a:latin typeface="Zen Dots"/>
                <a:ea typeface="Zen Dots"/>
                <a:cs typeface="Zen Dots"/>
                <a:sym typeface="Zen Dots"/>
              </a:defRPr>
            </a:lvl4pPr>
            <a:lvl5pPr marL="2286000" lvl="4" indent="-317500" algn="ctr">
              <a:lnSpc>
                <a:spcPct val="100000"/>
              </a:lnSpc>
              <a:spcBef>
                <a:spcPts val="1600"/>
              </a:spcBef>
              <a:spcAft>
                <a:spcPts val="0"/>
              </a:spcAft>
              <a:buClr>
                <a:schemeClr val="dk1"/>
              </a:buClr>
              <a:buSzPts val="1400"/>
              <a:buFont typeface="Zen Dots"/>
              <a:buChar char="○"/>
              <a:defRPr>
                <a:solidFill>
                  <a:schemeClr val="dk1"/>
                </a:solidFill>
                <a:latin typeface="Zen Dots"/>
                <a:ea typeface="Zen Dots"/>
                <a:cs typeface="Zen Dots"/>
                <a:sym typeface="Zen Dots"/>
              </a:defRPr>
            </a:lvl5pPr>
            <a:lvl6pPr marL="2743200" lvl="5" indent="-317500" algn="ctr">
              <a:lnSpc>
                <a:spcPct val="100000"/>
              </a:lnSpc>
              <a:spcBef>
                <a:spcPts val="1600"/>
              </a:spcBef>
              <a:spcAft>
                <a:spcPts val="0"/>
              </a:spcAft>
              <a:buClr>
                <a:schemeClr val="dk1"/>
              </a:buClr>
              <a:buSzPts val="1400"/>
              <a:buFont typeface="Zen Dots"/>
              <a:buChar char="■"/>
              <a:defRPr>
                <a:solidFill>
                  <a:schemeClr val="dk1"/>
                </a:solidFill>
                <a:latin typeface="Zen Dots"/>
                <a:ea typeface="Zen Dots"/>
                <a:cs typeface="Zen Dots"/>
                <a:sym typeface="Zen Dots"/>
              </a:defRPr>
            </a:lvl6pPr>
            <a:lvl7pPr marL="3200400" lvl="6" indent="-317500" algn="ctr">
              <a:lnSpc>
                <a:spcPct val="100000"/>
              </a:lnSpc>
              <a:spcBef>
                <a:spcPts val="1600"/>
              </a:spcBef>
              <a:spcAft>
                <a:spcPts val="0"/>
              </a:spcAft>
              <a:buClr>
                <a:schemeClr val="dk1"/>
              </a:buClr>
              <a:buSzPts val="1400"/>
              <a:buFont typeface="Zen Dots"/>
              <a:buChar char="●"/>
              <a:defRPr>
                <a:solidFill>
                  <a:schemeClr val="dk1"/>
                </a:solidFill>
                <a:latin typeface="Zen Dots"/>
                <a:ea typeface="Zen Dots"/>
                <a:cs typeface="Zen Dots"/>
                <a:sym typeface="Zen Dots"/>
              </a:defRPr>
            </a:lvl7pPr>
            <a:lvl8pPr marL="3657600" lvl="7" indent="-317500" algn="ctr">
              <a:lnSpc>
                <a:spcPct val="100000"/>
              </a:lnSpc>
              <a:spcBef>
                <a:spcPts val="1600"/>
              </a:spcBef>
              <a:spcAft>
                <a:spcPts val="0"/>
              </a:spcAft>
              <a:buClr>
                <a:schemeClr val="dk1"/>
              </a:buClr>
              <a:buSzPts val="1400"/>
              <a:buFont typeface="Zen Dots"/>
              <a:buChar char="○"/>
              <a:defRPr>
                <a:solidFill>
                  <a:schemeClr val="dk1"/>
                </a:solidFill>
                <a:latin typeface="Zen Dots"/>
                <a:ea typeface="Zen Dots"/>
                <a:cs typeface="Zen Dots"/>
                <a:sym typeface="Zen Dots"/>
              </a:defRPr>
            </a:lvl8pPr>
            <a:lvl9pPr marL="4114800" lvl="8" indent="-317500" algn="ctr">
              <a:lnSpc>
                <a:spcPct val="100000"/>
              </a:lnSpc>
              <a:spcBef>
                <a:spcPts val="1600"/>
              </a:spcBef>
              <a:spcAft>
                <a:spcPts val="1600"/>
              </a:spcAft>
              <a:buClr>
                <a:schemeClr val="dk1"/>
              </a:buClr>
              <a:buSzPts val="1400"/>
              <a:buFont typeface="Zen Dots"/>
              <a:buChar char="■"/>
              <a:defRPr>
                <a:solidFill>
                  <a:schemeClr val="dk1"/>
                </a:solidFill>
                <a:latin typeface="Zen Dots"/>
                <a:ea typeface="Zen Dots"/>
                <a:cs typeface="Zen Dots"/>
                <a:sym typeface="Zen Dot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8" r:id="rId6"/>
    <p:sldLayoutId id="2147483659" r:id="rId7"/>
    <p:sldLayoutId id="2147483672" r:id="rId8"/>
    <p:sldLayoutId id="2147483676" r:id="rId9"/>
    <p:sldLayoutId id="214748367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7.png"/><Relationship Id="rId2" Type="http://schemas.openxmlformats.org/officeDocument/2006/relationships/slideLayout" Target="../slideLayouts/slideLayout5.xml"/><Relationship Id="rId1" Type="http://schemas.openxmlformats.org/officeDocument/2006/relationships/tags" Target="../tags/tag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9.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10.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1.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1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5.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7" name="Google Shape;457;p38"/>
          <p:cNvSpPr txBox="1">
            <a:spLocks noGrp="1"/>
          </p:cNvSpPr>
          <p:nvPr>
            <p:ph type="subTitle" idx="1"/>
          </p:nvPr>
        </p:nvSpPr>
        <p:spPr>
          <a:xfrm>
            <a:off x="430727" y="4344317"/>
            <a:ext cx="4260000" cy="37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latin typeface="Times New Roman" panose="02020603050405020304" pitchFamily="18" charset="0"/>
                <a:cs typeface="Times New Roman" panose="02020603050405020304" pitchFamily="18" charset="0"/>
              </a:rPr>
              <a:t>AKKOUCHI </a:t>
            </a:r>
            <a:r>
              <a:rPr lang="en-US" dirty="0" err="1" smtClean="0">
                <a:latin typeface="Times New Roman" panose="02020603050405020304" pitchFamily="18" charset="0"/>
                <a:cs typeface="Times New Roman" panose="02020603050405020304" pitchFamily="18" charset="0"/>
              </a:rPr>
              <a:t>Nesrine</a:t>
            </a:r>
            <a:endParaRPr dirty="0">
              <a:latin typeface="Times New Roman" panose="02020603050405020304" pitchFamily="18" charset="0"/>
              <a:cs typeface="Times New Roman" panose="02020603050405020304" pitchFamily="18" charset="0"/>
            </a:endParaRPr>
          </a:p>
        </p:txBody>
      </p:sp>
      <p:grpSp>
        <p:nvGrpSpPr>
          <p:cNvPr id="458" name="Google Shape;458;p38"/>
          <p:cNvGrpSpPr/>
          <p:nvPr/>
        </p:nvGrpSpPr>
        <p:grpSpPr>
          <a:xfrm>
            <a:off x="5352392" y="1202983"/>
            <a:ext cx="3895990" cy="3503003"/>
            <a:chOff x="5337524" y="893772"/>
            <a:chExt cx="3895990" cy="3503003"/>
          </a:xfrm>
        </p:grpSpPr>
        <p:grpSp>
          <p:nvGrpSpPr>
            <p:cNvPr id="459" name="Google Shape;459;p38"/>
            <p:cNvGrpSpPr/>
            <p:nvPr/>
          </p:nvGrpSpPr>
          <p:grpSpPr>
            <a:xfrm>
              <a:off x="5337524" y="893772"/>
              <a:ext cx="3248680" cy="3325950"/>
              <a:chOff x="3053925" y="880625"/>
              <a:chExt cx="1461000" cy="1495750"/>
            </a:xfrm>
          </p:grpSpPr>
          <p:sp>
            <p:nvSpPr>
              <p:cNvPr id="460" name="Google Shape;460;p38"/>
              <p:cNvSpPr/>
              <p:nvPr/>
            </p:nvSpPr>
            <p:spPr>
              <a:xfrm>
                <a:off x="3519775" y="1798950"/>
                <a:ext cx="467800" cy="577425"/>
              </a:xfrm>
              <a:custGeom>
                <a:avLst/>
                <a:gdLst/>
                <a:ahLst/>
                <a:cxnLst/>
                <a:rect l="l" t="t" r="r" b="b"/>
                <a:pathLst>
                  <a:path w="18712" h="23097" extrusionOk="0">
                    <a:moveTo>
                      <a:pt x="252" y="0"/>
                    </a:moveTo>
                    <a:cubicBezTo>
                      <a:pt x="202" y="0"/>
                      <a:pt x="152" y="16"/>
                      <a:pt x="108" y="48"/>
                    </a:cubicBezTo>
                    <a:cubicBezTo>
                      <a:pt x="16" y="139"/>
                      <a:pt x="1" y="277"/>
                      <a:pt x="77" y="384"/>
                    </a:cubicBezTo>
                    <a:lnTo>
                      <a:pt x="18269" y="23005"/>
                    </a:lnTo>
                    <a:cubicBezTo>
                      <a:pt x="18314" y="23066"/>
                      <a:pt x="18391" y="23097"/>
                      <a:pt x="18452" y="23097"/>
                    </a:cubicBezTo>
                    <a:cubicBezTo>
                      <a:pt x="18498" y="23097"/>
                      <a:pt x="18559" y="23081"/>
                      <a:pt x="18605" y="23035"/>
                    </a:cubicBezTo>
                    <a:cubicBezTo>
                      <a:pt x="18696" y="22959"/>
                      <a:pt x="18712" y="22806"/>
                      <a:pt x="18635" y="22715"/>
                    </a:cubicBezTo>
                    <a:lnTo>
                      <a:pt x="444" y="94"/>
                    </a:lnTo>
                    <a:cubicBezTo>
                      <a:pt x="390" y="31"/>
                      <a:pt x="321" y="0"/>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8"/>
              <p:cNvSpPr/>
              <p:nvPr/>
            </p:nvSpPr>
            <p:spPr>
              <a:xfrm>
                <a:off x="3268900" y="1798950"/>
                <a:ext cx="468175" cy="577425"/>
              </a:xfrm>
              <a:custGeom>
                <a:avLst/>
                <a:gdLst/>
                <a:ahLst/>
                <a:cxnLst/>
                <a:rect l="l" t="t" r="r" b="b"/>
                <a:pathLst>
                  <a:path w="18727" h="23097" extrusionOk="0">
                    <a:moveTo>
                      <a:pt x="18460" y="0"/>
                    </a:moveTo>
                    <a:cubicBezTo>
                      <a:pt x="18391" y="0"/>
                      <a:pt x="18322" y="31"/>
                      <a:pt x="18268" y="94"/>
                    </a:cubicBezTo>
                    <a:lnTo>
                      <a:pt x="77" y="22715"/>
                    </a:lnTo>
                    <a:cubicBezTo>
                      <a:pt x="0" y="22806"/>
                      <a:pt x="16" y="22959"/>
                      <a:pt x="123" y="23035"/>
                    </a:cubicBezTo>
                    <a:cubicBezTo>
                      <a:pt x="153" y="23081"/>
                      <a:pt x="214" y="23097"/>
                      <a:pt x="260" y="23097"/>
                    </a:cubicBezTo>
                    <a:cubicBezTo>
                      <a:pt x="336" y="23097"/>
                      <a:pt x="398" y="23066"/>
                      <a:pt x="443" y="23005"/>
                    </a:cubicBezTo>
                    <a:lnTo>
                      <a:pt x="18635" y="384"/>
                    </a:lnTo>
                    <a:cubicBezTo>
                      <a:pt x="18727" y="277"/>
                      <a:pt x="18711" y="139"/>
                      <a:pt x="18604" y="48"/>
                    </a:cubicBezTo>
                    <a:cubicBezTo>
                      <a:pt x="18560" y="16"/>
                      <a:pt x="18510" y="0"/>
                      <a:pt x="18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8"/>
              <p:cNvSpPr/>
              <p:nvPr/>
            </p:nvSpPr>
            <p:spPr>
              <a:xfrm>
                <a:off x="3268900" y="1798950"/>
                <a:ext cx="468175" cy="577425"/>
              </a:xfrm>
              <a:custGeom>
                <a:avLst/>
                <a:gdLst/>
                <a:ahLst/>
                <a:cxnLst/>
                <a:rect l="l" t="t" r="r" b="b"/>
                <a:pathLst>
                  <a:path w="18727" h="23097" extrusionOk="0">
                    <a:moveTo>
                      <a:pt x="259" y="0"/>
                    </a:moveTo>
                    <a:cubicBezTo>
                      <a:pt x="210" y="0"/>
                      <a:pt x="161" y="16"/>
                      <a:pt x="123" y="48"/>
                    </a:cubicBezTo>
                    <a:cubicBezTo>
                      <a:pt x="16" y="139"/>
                      <a:pt x="0" y="277"/>
                      <a:pt x="77" y="384"/>
                    </a:cubicBezTo>
                    <a:lnTo>
                      <a:pt x="18268" y="23005"/>
                    </a:lnTo>
                    <a:cubicBezTo>
                      <a:pt x="18330" y="23066"/>
                      <a:pt x="18391" y="23097"/>
                      <a:pt x="18452" y="23097"/>
                    </a:cubicBezTo>
                    <a:cubicBezTo>
                      <a:pt x="18513" y="23097"/>
                      <a:pt x="18559" y="23081"/>
                      <a:pt x="18604" y="23035"/>
                    </a:cubicBezTo>
                    <a:cubicBezTo>
                      <a:pt x="18711" y="22959"/>
                      <a:pt x="18727" y="22806"/>
                      <a:pt x="18635" y="22715"/>
                    </a:cubicBezTo>
                    <a:lnTo>
                      <a:pt x="443" y="94"/>
                    </a:lnTo>
                    <a:cubicBezTo>
                      <a:pt x="399" y="31"/>
                      <a:pt x="328" y="0"/>
                      <a:pt x="2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8"/>
              <p:cNvSpPr/>
              <p:nvPr/>
            </p:nvSpPr>
            <p:spPr>
              <a:xfrm>
                <a:off x="3129525" y="1789825"/>
                <a:ext cx="241725" cy="29800"/>
              </a:xfrm>
              <a:custGeom>
                <a:avLst/>
                <a:gdLst/>
                <a:ahLst/>
                <a:cxnLst/>
                <a:rect l="l" t="t" r="r" b="b"/>
                <a:pathLst>
                  <a:path w="9669" h="1192" extrusionOk="0">
                    <a:moveTo>
                      <a:pt x="611" y="0"/>
                    </a:moveTo>
                    <a:cubicBezTo>
                      <a:pt x="275" y="0"/>
                      <a:pt x="0" y="260"/>
                      <a:pt x="0" y="596"/>
                    </a:cubicBezTo>
                    <a:cubicBezTo>
                      <a:pt x="0" y="932"/>
                      <a:pt x="275" y="1192"/>
                      <a:pt x="611" y="1192"/>
                    </a:cubicBezTo>
                    <a:lnTo>
                      <a:pt x="9058" y="1192"/>
                    </a:lnTo>
                    <a:cubicBezTo>
                      <a:pt x="9394" y="1192"/>
                      <a:pt x="9669" y="932"/>
                      <a:pt x="9669" y="596"/>
                    </a:cubicBezTo>
                    <a:cubicBezTo>
                      <a:pt x="9669" y="260"/>
                      <a:pt x="9394" y="0"/>
                      <a:pt x="9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8"/>
              <p:cNvSpPr/>
              <p:nvPr/>
            </p:nvSpPr>
            <p:spPr>
              <a:xfrm>
                <a:off x="3344900" y="1789825"/>
                <a:ext cx="619375" cy="29800"/>
              </a:xfrm>
              <a:custGeom>
                <a:avLst/>
                <a:gdLst/>
                <a:ahLst/>
                <a:cxnLst/>
                <a:rect l="l" t="t" r="r" b="b"/>
                <a:pathLst>
                  <a:path w="24775" h="1192" extrusionOk="0">
                    <a:moveTo>
                      <a:pt x="611" y="0"/>
                    </a:moveTo>
                    <a:cubicBezTo>
                      <a:pt x="275" y="0"/>
                      <a:pt x="0" y="260"/>
                      <a:pt x="0" y="596"/>
                    </a:cubicBezTo>
                    <a:cubicBezTo>
                      <a:pt x="0" y="932"/>
                      <a:pt x="275" y="1192"/>
                      <a:pt x="611" y="1192"/>
                    </a:cubicBezTo>
                    <a:lnTo>
                      <a:pt x="24775" y="1192"/>
                    </a:lnTo>
                    <a:lnTo>
                      <a:pt x="247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8"/>
              <p:cNvSpPr/>
              <p:nvPr/>
            </p:nvSpPr>
            <p:spPr>
              <a:xfrm>
                <a:off x="3486550" y="2071250"/>
                <a:ext cx="32875" cy="32875"/>
              </a:xfrm>
              <a:custGeom>
                <a:avLst/>
                <a:gdLst/>
                <a:ahLst/>
                <a:cxnLst/>
                <a:rect l="l" t="t" r="r" b="b"/>
                <a:pathLst>
                  <a:path w="1315" h="1315" extrusionOk="0">
                    <a:moveTo>
                      <a:pt x="658" y="0"/>
                    </a:moveTo>
                    <a:cubicBezTo>
                      <a:pt x="291" y="0"/>
                      <a:pt x="1" y="291"/>
                      <a:pt x="1" y="657"/>
                    </a:cubicBezTo>
                    <a:cubicBezTo>
                      <a:pt x="1" y="1009"/>
                      <a:pt x="291" y="1314"/>
                      <a:pt x="658" y="1314"/>
                    </a:cubicBezTo>
                    <a:cubicBezTo>
                      <a:pt x="1009" y="1314"/>
                      <a:pt x="1314" y="1009"/>
                      <a:pt x="1314" y="657"/>
                    </a:cubicBezTo>
                    <a:cubicBezTo>
                      <a:pt x="1314" y="291"/>
                      <a:pt x="1024" y="0"/>
                      <a:pt x="6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8"/>
              <p:cNvSpPr/>
              <p:nvPr/>
            </p:nvSpPr>
            <p:spPr>
              <a:xfrm>
                <a:off x="3737050" y="2071250"/>
                <a:ext cx="32875" cy="32875"/>
              </a:xfrm>
              <a:custGeom>
                <a:avLst/>
                <a:gdLst/>
                <a:ahLst/>
                <a:cxnLst/>
                <a:rect l="l" t="t" r="r" b="b"/>
                <a:pathLst>
                  <a:path w="1315" h="1315" extrusionOk="0">
                    <a:moveTo>
                      <a:pt x="657" y="0"/>
                    </a:moveTo>
                    <a:cubicBezTo>
                      <a:pt x="291" y="0"/>
                      <a:pt x="1" y="291"/>
                      <a:pt x="1" y="657"/>
                    </a:cubicBezTo>
                    <a:cubicBezTo>
                      <a:pt x="1" y="1009"/>
                      <a:pt x="291" y="1314"/>
                      <a:pt x="657" y="1314"/>
                    </a:cubicBezTo>
                    <a:cubicBezTo>
                      <a:pt x="1024" y="1314"/>
                      <a:pt x="1314" y="1009"/>
                      <a:pt x="1314" y="657"/>
                    </a:cubicBezTo>
                    <a:cubicBezTo>
                      <a:pt x="1314" y="291"/>
                      <a:pt x="1024" y="0"/>
                      <a:pt x="657" y="0"/>
                    </a:cubicBezTo>
                    <a:close/>
                  </a:path>
                </a:pathLst>
              </a:custGeom>
              <a:solidFill>
                <a:srgbClr val="FFC9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8"/>
              <p:cNvSpPr/>
              <p:nvPr/>
            </p:nvSpPr>
            <p:spPr>
              <a:xfrm>
                <a:off x="3319675" y="1144875"/>
                <a:ext cx="251300" cy="196675"/>
              </a:xfrm>
              <a:custGeom>
                <a:avLst/>
                <a:gdLst/>
                <a:ahLst/>
                <a:cxnLst/>
                <a:rect l="l" t="t" r="r" b="b"/>
                <a:pathLst>
                  <a:path w="10052" h="7867" extrusionOk="0">
                    <a:moveTo>
                      <a:pt x="765" y="0"/>
                    </a:moveTo>
                    <a:cubicBezTo>
                      <a:pt x="352" y="0"/>
                      <a:pt x="1" y="352"/>
                      <a:pt x="1" y="764"/>
                    </a:cubicBezTo>
                    <a:lnTo>
                      <a:pt x="1" y="7103"/>
                    </a:lnTo>
                    <a:cubicBezTo>
                      <a:pt x="1" y="7530"/>
                      <a:pt x="352" y="7867"/>
                      <a:pt x="765" y="7867"/>
                    </a:cubicBezTo>
                    <a:lnTo>
                      <a:pt x="9288" y="7867"/>
                    </a:lnTo>
                    <a:cubicBezTo>
                      <a:pt x="9700" y="7867"/>
                      <a:pt x="10051" y="7530"/>
                      <a:pt x="10051" y="7103"/>
                    </a:cubicBezTo>
                    <a:lnTo>
                      <a:pt x="10051" y="764"/>
                    </a:lnTo>
                    <a:cubicBezTo>
                      <a:pt x="10051" y="352"/>
                      <a:pt x="9700" y="0"/>
                      <a:pt x="92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8"/>
              <p:cNvSpPr/>
              <p:nvPr/>
            </p:nvSpPr>
            <p:spPr>
              <a:xfrm>
                <a:off x="3384975" y="1183050"/>
                <a:ext cx="120700" cy="120700"/>
              </a:xfrm>
              <a:custGeom>
                <a:avLst/>
                <a:gdLst/>
                <a:ahLst/>
                <a:cxnLst/>
                <a:rect l="l" t="t" r="r" b="b"/>
                <a:pathLst>
                  <a:path w="4828" h="4828" extrusionOk="0">
                    <a:moveTo>
                      <a:pt x="2427" y="1248"/>
                    </a:moveTo>
                    <a:cubicBezTo>
                      <a:pt x="3180" y="1248"/>
                      <a:pt x="3775" y="1927"/>
                      <a:pt x="3636" y="2720"/>
                    </a:cubicBezTo>
                    <a:cubicBezTo>
                      <a:pt x="3544" y="3193"/>
                      <a:pt x="3147" y="3575"/>
                      <a:pt x="2674" y="3667"/>
                    </a:cubicBezTo>
                    <a:cubicBezTo>
                      <a:pt x="2591" y="3683"/>
                      <a:pt x="2508" y="3691"/>
                      <a:pt x="2428" y="3691"/>
                    </a:cubicBezTo>
                    <a:cubicBezTo>
                      <a:pt x="1682" y="3691"/>
                      <a:pt x="1086" y="3017"/>
                      <a:pt x="1238" y="2231"/>
                    </a:cubicBezTo>
                    <a:cubicBezTo>
                      <a:pt x="1330" y="1757"/>
                      <a:pt x="1712" y="1375"/>
                      <a:pt x="2200" y="1268"/>
                    </a:cubicBezTo>
                    <a:cubicBezTo>
                      <a:pt x="2277" y="1255"/>
                      <a:pt x="2353" y="1248"/>
                      <a:pt x="2427" y="1248"/>
                    </a:cubicBezTo>
                    <a:close/>
                    <a:moveTo>
                      <a:pt x="2200" y="1"/>
                    </a:moveTo>
                    <a:cubicBezTo>
                      <a:pt x="2063" y="1"/>
                      <a:pt x="1956" y="108"/>
                      <a:pt x="1956" y="230"/>
                    </a:cubicBezTo>
                    <a:lnTo>
                      <a:pt x="1956" y="627"/>
                    </a:lnTo>
                    <a:cubicBezTo>
                      <a:pt x="1803" y="658"/>
                      <a:pt x="1650" y="719"/>
                      <a:pt x="1513" y="795"/>
                    </a:cubicBezTo>
                    <a:lnTo>
                      <a:pt x="1223" y="520"/>
                    </a:lnTo>
                    <a:cubicBezTo>
                      <a:pt x="1177" y="467"/>
                      <a:pt x="1116" y="440"/>
                      <a:pt x="1055" y="440"/>
                    </a:cubicBezTo>
                    <a:cubicBezTo>
                      <a:pt x="994" y="440"/>
                      <a:pt x="933" y="467"/>
                      <a:pt x="887" y="520"/>
                    </a:cubicBezTo>
                    <a:lnTo>
                      <a:pt x="551" y="856"/>
                    </a:lnTo>
                    <a:cubicBezTo>
                      <a:pt x="459" y="948"/>
                      <a:pt x="459" y="1100"/>
                      <a:pt x="551" y="1192"/>
                    </a:cubicBezTo>
                    <a:lnTo>
                      <a:pt x="810" y="1452"/>
                    </a:lnTo>
                    <a:cubicBezTo>
                      <a:pt x="719" y="1589"/>
                      <a:pt x="658" y="1742"/>
                      <a:pt x="612" y="1910"/>
                    </a:cubicBezTo>
                    <a:lnTo>
                      <a:pt x="230" y="1910"/>
                    </a:lnTo>
                    <a:cubicBezTo>
                      <a:pt x="108" y="1910"/>
                      <a:pt x="1" y="2017"/>
                      <a:pt x="1" y="2139"/>
                    </a:cubicBezTo>
                    <a:lnTo>
                      <a:pt x="1" y="2628"/>
                    </a:lnTo>
                    <a:cubicBezTo>
                      <a:pt x="1" y="2765"/>
                      <a:pt x="108" y="2872"/>
                      <a:pt x="230" y="2872"/>
                    </a:cubicBezTo>
                    <a:lnTo>
                      <a:pt x="566" y="2872"/>
                    </a:lnTo>
                    <a:cubicBezTo>
                      <a:pt x="597" y="3040"/>
                      <a:pt x="658" y="3208"/>
                      <a:pt x="749" y="3376"/>
                    </a:cubicBezTo>
                    <a:lnTo>
                      <a:pt x="520" y="3590"/>
                    </a:lnTo>
                    <a:cubicBezTo>
                      <a:pt x="428" y="3682"/>
                      <a:pt x="428" y="3835"/>
                      <a:pt x="520" y="3926"/>
                    </a:cubicBezTo>
                    <a:lnTo>
                      <a:pt x="856" y="4278"/>
                    </a:lnTo>
                    <a:cubicBezTo>
                      <a:pt x="910" y="4323"/>
                      <a:pt x="971" y="4346"/>
                      <a:pt x="1030" y="4346"/>
                    </a:cubicBezTo>
                    <a:cubicBezTo>
                      <a:pt x="1089" y="4346"/>
                      <a:pt x="1146" y="4323"/>
                      <a:pt x="1192" y="4278"/>
                    </a:cubicBezTo>
                    <a:lnTo>
                      <a:pt x="1391" y="4079"/>
                    </a:lnTo>
                    <a:cubicBezTo>
                      <a:pt x="1559" y="4186"/>
                      <a:pt x="1727" y="4262"/>
                      <a:pt x="1910" y="4323"/>
                    </a:cubicBezTo>
                    <a:lnTo>
                      <a:pt x="1910" y="4583"/>
                    </a:lnTo>
                    <a:cubicBezTo>
                      <a:pt x="1910" y="4720"/>
                      <a:pt x="2017" y="4827"/>
                      <a:pt x="2154" y="4827"/>
                    </a:cubicBezTo>
                    <a:lnTo>
                      <a:pt x="2643" y="4827"/>
                    </a:lnTo>
                    <a:cubicBezTo>
                      <a:pt x="2765" y="4827"/>
                      <a:pt x="2872" y="4720"/>
                      <a:pt x="2872" y="4583"/>
                    </a:cubicBezTo>
                    <a:lnTo>
                      <a:pt x="2872" y="4339"/>
                    </a:lnTo>
                    <a:cubicBezTo>
                      <a:pt x="3071" y="4293"/>
                      <a:pt x="3254" y="4216"/>
                      <a:pt x="3422" y="4109"/>
                    </a:cubicBezTo>
                    <a:lnTo>
                      <a:pt x="3606" y="4308"/>
                    </a:lnTo>
                    <a:cubicBezTo>
                      <a:pt x="3651" y="4354"/>
                      <a:pt x="3712" y="4377"/>
                      <a:pt x="3774" y="4377"/>
                    </a:cubicBezTo>
                    <a:cubicBezTo>
                      <a:pt x="3835" y="4377"/>
                      <a:pt x="3896" y="4354"/>
                      <a:pt x="3942" y="4308"/>
                    </a:cubicBezTo>
                    <a:lnTo>
                      <a:pt x="4278" y="3957"/>
                    </a:lnTo>
                    <a:cubicBezTo>
                      <a:pt x="4369" y="3865"/>
                      <a:pt x="4369" y="3712"/>
                      <a:pt x="4278" y="3621"/>
                    </a:cubicBezTo>
                    <a:lnTo>
                      <a:pt x="4094" y="3437"/>
                    </a:lnTo>
                    <a:cubicBezTo>
                      <a:pt x="4186" y="3269"/>
                      <a:pt x="4247" y="3101"/>
                      <a:pt x="4293" y="2903"/>
                    </a:cubicBezTo>
                    <a:lnTo>
                      <a:pt x="4598" y="2903"/>
                    </a:lnTo>
                    <a:cubicBezTo>
                      <a:pt x="4721" y="2903"/>
                      <a:pt x="4827" y="2796"/>
                      <a:pt x="4827" y="2674"/>
                    </a:cubicBezTo>
                    <a:lnTo>
                      <a:pt x="4827" y="2185"/>
                    </a:lnTo>
                    <a:cubicBezTo>
                      <a:pt x="4827" y="2063"/>
                      <a:pt x="4721" y="1956"/>
                      <a:pt x="4598" y="1956"/>
                    </a:cubicBezTo>
                    <a:lnTo>
                      <a:pt x="4278" y="1956"/>
                    </a:lnTo>
                    <a:cubicBezTo>
                      <a:pt x="4232" y="1773"/>
                      <a:pt x="4155" y="1620"/>
                      <a:pt x="4064" y="1467"/>
                    </a:cubicBezTo>
                    <a:lnTo>
                      <a:pt x="4308" y="1223"/>
                    </a:lnTo>
                    <a:cubicBezTo>
                      <a:pt x="4400" y="1131"/>
                      <a:pt x="4400" y="978"/>
                      <a:pt x="4308" y="887"/>
                    </a:cubicBezTo>
                    <a:lnTo>
                      <a:pt x="3972" y="551"/>
                    </a:lnTo>
                    <a:cubicBezTo>
                      <a:pt x="3926" y="505"/>
                      <a:pt x="3865" y="482"/>
                      <a:pt x="3804" y="482"/>
                    </a:cubicBezTo>
                    <a:cubicBezTo>
                      <a:pt x="3743" y="482"/>
                      <a:pt x="3682" y="505"/>
                      <a:pt x="3636" y="551"/>
                    </a:cubicBezTo>
                    <a:lnTo>
                      <a:pt x="3376" y="810"/>
                    </a:lnTo>
                    <a:cubicBezTo>
                      <a:pt x="3224" y="719"/>
                      <a:pt x="3071" y="658"/>
                      <a:pt x="2918" y="612"/>
                    </a:cubicBezTo>
                    <a:lnTo>
                      <a:pt x="2918" y="230"/>
                    </a:lnTo>
                    <a:cubicBezTo>
                      <a:pt x="2918" y="92"/>
                      <a:pt x="2811" y="1"/>
                      <a:pt x="2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8"/>
              <p:cNvSpPr/>
              <p:nvPr/>
            </p:nvSpPr>
            <p:spPr>
              <a:xfrm>
                <a:off x="3640450" y="1036425"/>
                <a:ext cx="250900" cy="196675"/>
              </a:xfrm>
              <a:custGeom>
                <a:avLst/>
                <a:gdLst/>
                <a:ahLst/>
                <a:cxnLst/>
                <a:rect l="l" t="t" r="r" b="b"/>
                <a:pathLst>
                  <a:path w="10036" h="7867" extrusionOk="0">
                    <a:moveTo>
                      <a:pt x="764" y="0"/>
                    </a:moveTo>
                    <a:cubicBezTo>
                      <a:pt x="336" y="0"/>
                      <a:pt x="0" y="352"/>
                      <a:pt x="0" y="764"/>
                    </a:cubicBezTo>
                    <a:lnTo>
                      <a:pt x="0" y="7103"/>
                    </a:lnTo>
                    <a:cubicBezTo>
                      <a:pt x="0" y="7515"/>
                      <a:pt x="336" y="7867"/>
                      <a:pt x="764" y="7867"/>
                    </a:cubicBezTo>
                    <a:lnTo>
                      <a:pt x="9272" y="7867"/>
                    </a:lnTo>
                    <a:cubicBezTo>
                      <a:pt x="9699" y="7867"/>
                      <a:pt x="10035" y="7515"/>
                      <a:pt x="10035" y="7103"/>
                    </a:cubicBezTo>
                    <a:lnTo>
                      <a:pt x="10035" y="764"/>
                    </a:lnTo>
                    <a:cubicBezTo>
                      <a:pt x="10035" y="352"/>
                      <a:pt x="9699" y="0"/>
                      <a:pt x="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8"/>
              <p:cNvSpPr/>
              <p:nvPr/>
            </p:nvSpPr>
            <p:spPr>
              <a:xfrm>
                <a:off x="3690475" y="1098200"/>
                <a:ext cx="40100" cy="69600"/>
              </a:xfrm>
              <a:custGeom>
                <a:avLst/>
                <a:gdLst/>
                <a:ahLst/>
                <a:cxnLst/>
                <a:rect l="l" t="t" r="r" b="b"/>
                <a:pathLst>
                  <a:path w="1604" h="2784" extrusionOk="0">
                    <a:moveTo>
                      <a:pt x="1344" y="0"/>
                    </a:moveTo>
                    <a:cubicBezTo>
                      <a:pt x="1283" y="0"/>
                      <a:pt x="1222" y="27"/>
                      <a:pt x="1176" y="80"/>
                    </a:cubicBezTo>
                    <a:lnTo>
                      <a:pt x="92" y="1226"/>
                    </a:lnTo>
                    <a:cubicBezTo>
                      <a:pt x="0" y="1317"/>
                      <a:pt x="0" y="1485"/>
                      <a:pt x="92" y="1577"/>
                    </a:cubicBezTo>
                    <a:lnTo>
                      <a:pt x="1161" y="2707"/>
                    </a:lnTo>
                    <a:cubicBezTo>
                      <a:pt x="1207" y="2753"/>
                      <a:pt x="1268" y="2784"/>
                      <a:pt x="1329" y="2784"/>
                    </a:cubicBezTo>
                    <a:cubicBezTo>
                      <a:pt x="1375" y="2784"/>
                      <a:pt x="1436" y="2753"/>
                      <a:pt x="1482" y="2707"/>
                    </a:cubicBezTo>
                    <a:cubicBezTo>
                      <a:pt x="1573" y="2616"/>
                      <a:pt x="1573" y="2448"/>
                      <a:pt x="1482" y="2356"/>
                    </a:cubicBezTo>
                    <a:lnTo>
                      <a:pt x="596" y="1409"/>
                    </a:lnTo>
                    <a:lnTo>
                      <a:pt x="1512" y="432"/>
                    </a:lnTo>
                    <a:cubicBezTo>
                      <a:pt x="1604" y="325"/>
                      <a:pt x="1604" y="172"/>
                      <a:pt x="1512" y="80"/>
                    </a:cubicBezTo>
                    <a:cubicBezTo>
                      <a:pt x="1467" y="27"/>
                      <a:pt x="1405" y="0"/>
                      <a:pt x="1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8"/>
              <p:cNvSpPr/>
              <p:nvPr/>
            </p:nvSpPr>
            <p:spPr>
              <a:xfrm>
                <a:off x="3801200" y="1098200"/>
                <a:ext cx="39350" cy="69600"/>
              </a:xfrm>
              <a:custGeom>
                <a:avLst/>
                <a:gdLst/>
                <a:ahLst/>
                <a:cxnLst/>
                <a:rect l="l" t="t" r="r" b="b"/>
                <a:pathLst>
                  <a:path w="1574" h="2784" extrusionOk="0">
                    <a:moveTo>
                      <a:pt x="260" y="0"/>
                    </a:moveTo>
                    <a:cubicBezTo>
                      <a:pt x="199" y="0"/>
                      <a:pt x="138" y="27"/>
                      <a:pt x="92" y="80"/>
                    </a:cubicBezTo>
                    <a:cubicBezTo>
                      <a:pt x="1" y="172"/>
                      <a:pt x="1" y="325"/>
                      <a:pt x="92" y="432"/>
                    </a:cubicBezTo>
                    <a:lnTo>
                      <a:pt x="1009" y="1409"/>
                    </a:lnTo>
                    <a:lnTo>
                      <a:pt x="123" y="2356"/>
                    </a:lnTo>
                    <a:cubicBezTo>
                      <a:pt x="31" y="2448"/>
                      <a:pt x="31" y="2616"/>
                      <a:pt x="123" y="2707"/>
                    </a:cubicBezTo>
                    <a:cubicBezTo>
                      <a:pt x="169" y="2753"/>
                      <a:pt x="230" y="2784"/>
                      <a:pt x="276" y="2784"/>
                    </a:cubicBezTo>
                    <a:cubicBezTo>
                      <a:pt x="337" y="2784"/>
                      <a:pt x="398" y="2753"/>
                      <a:pt x="444" y="2707"/>
                    </a:cubicBezTo>
                    <a:lnTo>
                      <a:pt x="1513" y="1577"/>
                    </a:lnTo>
                    <a:cubicBezTo>
                      <a:pt x="1559" y="1531"/>
                      <a:pt x="1574" y="1470"/>
                      <a:pt x="1574" y="1409"/>
                    </a:cubicBezTo>
                    <a:cubicBezTo>
                      <a:pt x="1574" y="1333"/>
                      <a:pt x="1559" y="1272"/>
                      <a:pt x="1513" y="1226"/>
                    </a:cubicBezTo>
                    <a:lnTo>
                      <a:pt x="428" y="80"/>
                    </a:lnTo>
                    <a:cubicBezTo>
                      <a:pt x="383" y="27"/>
                      <a:pt x="321"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8"/>
              <p:cNvSpPr/>
              <p:nvPr/>
            </p:nvSpPr>
            <p:spPr>
              <a:xfrm>
                <a:off x="3746225" y="1094075"/>
                <a:ext cx="39350" cy="81375"/>
              </a:xfrm>
              <a:custGeom>
                <a:avLst/>
                <a:gdLst/>
                <a:ahLst/>
                <a:cxnLst/>
                <a:rect l="l" t="t" r="r" b="b"/>
                <a:pathLst>
                  <a:path w="1574" h="3255" extrusionOk="0">
                    <a:moveTo>
                      <a:pt x="1322" y="1"/>
                    </a:moveTo>
                    <a:cubicBezTo>
                      <a:pt x="1226" y="1"/>
                      <a:pt x="1135" y="59"/>
                      <a:pt x="1100" y="154"/>
                    </a:cubicBezTo>
                    <a:lnTo>
                      <a:pt x="46" y="2918"/>
                    </a:lnTo>
                    <a:cubicBezTo>
                      <a:pt x="0" y="3040"/>
                      <a:pt x="46" y="3193"/>
                      <a:pt x="168" y="3239"/>
                    </a:cubicBezTo>
                    <a:cubicBezTo>
                      <a:pt x="199" y="3254"/>
                      <a:pt x="229" y="3254"/>
                      <a:pt x="260" y="3254"/>
                    </a:cubicBezTo>
                    <a:cubicBezTo>
                      <a:pt x="352" y="3254"/>
                      <a:pt x="443" y="3208"/>
                      <a:pt x="474" y="3102"/>
                    </a:cubicBezTo>
                    <a:lnTo>
                      <a:pt x="1528" y="337"/>
                    </a:lnTo>
                    <a:cubicBezTo>
                      <a:pt x="1573" y="215"/>
                      <a:pt x="1528" y="62"/>
                      <a:pt x="1405" y="16"/>
                    </a:cubicBezTo>
                    <a:cubicBezTo>
                      <a:pt x="1378" y="6"/>
                      <a:pt x="1350" y="1"/>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8"/>
              <p:cNvSpPr/>
              <p:nvPr/>
            </p:nvSpPr>
            <p:spPr>
              <a:xfrm>
                <a:off x="3536200" y="1246450"/>
                <a:ext cx="528500" cy="24450"/>
              </a:xfrm>
              <a:custGeom>
                <a:avLst/>
                <a:gdLst/>
                <a:ahLst/>
                <a:cxnLst/>
                <a:rect l="l" t="t" r="r" b="b"/>
                <a:pathLst>
                  <a:path w="21140" h="978" extrusionOk="0">
                    <a:moveTo>
                      <a:pt x="321" y="0"/>
                    </a:moveTo>
                    <a:cubicBezTo>
                      <a:pt x="138" y="0"/>
                      <a:pt x="0" y="153"/>
                      <a:pt x="0" y="321"/>
                    </a:cubicBezTo>
                    <a:lnTo>
                      <a:pt x="0" y="978"/>
                    </a:lnTo>
                    <a:lnTo>
                      <a:pt x="21140" y="978"/>
                    </a:lnTo>
                    <a:lnTo>
                      <a:pt x="21140" y="321"/>
                    </a:lnTo>
                    <a:cubicBezTo>
                      <a:pt x="21140" y="153"/>
                      <a:pt x="20987" y="0"/>
                      <a:pt x="20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8"/>
              <p:cNvSpPr/>
              <p:nvPr/>
            </p:nvSpPr>
            <p:spPr>
              <a:xfrm>
                <a:off x="3536200" y="1270875"/>
                <a:ext cx="528500" cy="281450"/>
              </a:xfrm>
              <a:custGeom>
                <a:avLst/>
                <a:gdLst/>
                <a:ahLst/>
                <a:cxnLst/>
                <a:rect l="l" t="t" r="r" b="b"/>
                <a:pathLst>
                  <a:path w="21140" h="11258" extrusionOk="0">
                    <a:moveTo>
                      <a:pt x="0" y="1"/>
                    </a:moveTo>
                    <a:lnTo>
                      <a:pt x="0" y="10677"/>
                    </a:lnTo>
                    <a:cubicBezTo>
                      <a:pt x="0" y="10998"/>
                      <a:pt x="260" y="11258"/>
                      <a:pt x="596" y="11258"/>
                    </a:cubicBezTo>
                    <a:lnTo>
                      <a:pt x="20544" y="11258"/>
                    </a:lnTo>
                    <a:cubicBezTo>
                      <a:pt x="20865" y="11258"/>
                      <a:pt x="21140" y="10998"/>
                      <a:pt x="21125" y="10677"/>
                    </a:cubicBezTo>
                    <a:lnTo>
                      <a:pt x="211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8"/>
              <p:cNvSpPr/>
              <p:nvPr/>
            </p:nvSpPr>
            <p:spPr>
              <a:xfrm>
                <a:off x="4031850" y="1254850"/>
                <a:ext cx="7275" cy="7650"/>
              </a:xfrm>
              <a:custGeom>
                <a:avLst/>
                <a:gdLst/>
                <a:ahLst/>
                <a:cxnLst/>
                <a:rect l="l" t="t" r="r" b="b"/>
                <a:pathLst>
                  <a:path w="291" h="306" extrusionOk="0">
                    <a:moveTo>
                      <a:pt x="138" y="0"/>
                    </a:moveTo>
                    <a:cubicBezTo>
                      <a:pt x="61" y="0"/>
                      <a:pt x="0" y="77"/>
                      <a:pt x="0" y="153"/>
                    </a:cubicBezTo>
                    <a:cubicBezTo>
                      <a:pt x="0" y="229"/>
                      <a:pt x="61" y="306"/>
                      <a:pt x="138" y="306"/>
                    </a:cubicBezTo>
                    <a:cubicBezTo>
                      <a:pt x="229" y="306"/>
                      <a:pt x="291" y="229"/>
                      <a:pt x="291" y="153"/>
                    </a:cubicBezTo>
                    <a:cubicBezTo>
                      <a:pt x="291" y="77"/>
                      <a:pt x="229" y="0"/>
                      <a:pt x="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8"/>
              <p:cNvSpPr/>
              <p:nvPr/>
            </p:nvSpPr>
            <p:spPr>
              <a:xfrm>
                <a:off x="4006250" y="1254850"/>
                <a:ext cx="7300" cy="7650"/>
              </a:xfrm>
              <a:custGeom>
                <a:avLst/>
                <a:gdLst/>
                <a:ahLst/>
                <a:cxnLst/>
                <a:rect l="l" t="t" r="r" b="b"/>
                <a:pathLst>
                  <a:path w="292" h="306" extrusionOk="0">
                    <a:moveTo>
                      <a:pt x="154" y="0"/>
                    </a:moveTo>
                    <a:cubicBezTo>
                      <a:pt x="62" y="0"/>
                      <a:pt x="1" y="77"/>
                      <a:pt x="1" y="153"/>
                    </a:cubicBezTo>
                    <a:cubicBezTo>
                      <a:pt x="1" y="229"/>
                      <a:pt x="62" y="306"/>
                      <a:pt x="154" y="306"/>
                    </a:cubicBezTo>
                    <a:cubicBezTo>
                      <a:pt x="230" y="306"/>
                      <a:pt x="291" y="229"/>
                      <a:pt x="291" y="153"/>
                    </a:cubicBezTo>
                    <a:cubicBezTo>
                      <a:pt x="291" y="77"/>
                      <a:pt x="230" y="0"/>
                      <a:pt x="1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8"/>
              <p:cNvSpPr/>
              <p:nvPr/>
            </p:nvSpPr>
            <p:spPr>
              <a:xfrm>
                <a:off x="3980675" y="1254850"/>
                <a:ext cx="7275" cy="7650"/>
              </a:xfrm>
              <a:custGeom>
                <a:avLst/>
                <a:gdLst/>
                <a:ahLst/>
                <a:cxnLst/>
                <a:rect l="l" t="t" r="r" b="b"/>
                <a:pathLst>
                  <a:path w="291" h="306" extrusionOk="0">
                    <a:moveTo>
                      <a:pt x="153" y="0"/>
                    </a:moveTo>
                    <a:cubicBezTo>
                      <a:pt x="62" y="0"/>
                      <a:pt x="1" y="77"/>
                      <a:pt x="1" y="153"/>
                    </a:cubicBezTo>
                    <a:cubicBezTo>
                      <a:pt x="1" y="229"/>
                      <a:pt x="62" y="306"/>
                      <a:pt x="153" y="306"/>
                    </a:cubicBezTo>
                    <a:cubicBezTo>
                      <a:pt x="230" y="306"/>
                      <a:pt x="291" y="229"/>
                      <a:pt x="291" y="153"/>
                    </a:cubicBezTo>
                    <a:cubicBezTo>
                      <a:pt x="291" y="77"/>
                      <a:pt x="230" y="0"/>
                      <a:pt x="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8"/>
              <p:cNvSpPr/>
              <p:nvPr/>
            </p:nvSpPr>
            <p:spPr>
              <a:xfrm>
                <a:off x="3558350" y="1298750"/>
                <a:ext cx="303600" cy="9950"/>
              </a:xfrm>
              <a:custGeom>
                <a:avLst/>
                <a:gdLst/>
                <a:ahLst/>
                <a:cxnLst/>
                <a:rect l="l" t="t" r="r" b="b"/>
                <a:pathLst>
                  <a:path w="12144" h="398" extrusionOk="0">
                    <a:moveTo>
                      <a:pt x="214" y="1"/>
                    </a:moveTo>
                    <a:cubicBezTo>
                      <a:pt x="92" y="1"/>
                      <a:pt x="0" y="92"/>
                      <a:pt x="0" y="199"/>
                    </a:cubicBezTo>
                    <a:cubicBezTo>
                      <a:pt x="0" y="306"/>
                      <a:pt x="92" y="398"/>
                      <a:pt x="214" y="398"/>
                    </a:cubicBezTo>
                    <a:lnTo>
                      <a:pt x="11945" y="398"/>
                    </a:lnTo>
                    <a:cubicBezTo>
                      <a:pt x="12052" y="398"/>
                      <a:pt x="12143" y="306"/>
                      <a:pt x="12143" y="199"/>
                    </a:cubicBezTo>
                    <a:cubicBezTo>
                      <a:pt x="12143" y="92"/>
                      <a:pt x="12052" y="1"/>
                      <a:pt x="119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8"/>
              <p:cNvSpPr/>
              <p:nvPr/>
            </p:nvSpPr>
            <p:spPr>
              <a:xfrm>
                <a:off x="3558350" y="1331225"/>
                <a:ext cx="303600" cy="9950"/>
              </a:xfrm>
              <a:custGeom>
                <a:avLst/>
                <a:gdLst/>
                <a:ahLst/>
                <a:cxnLst/>
                <a:rect l="l" t="t" r="r" b="b"/>
                <a:pathLst>
                  <a:path w="12144" h="398" extrusionOk="0">
                    <a:moveTo>
                      <a:pt x="214" y="0"/>
                    </a:moveTo>
                    <a:cubicBezTo>
                      <a:pt x="92" y="0"/>
                      <a:pt x="0" y="92"/>
                      <a:pt x="0" y="199"/>
                    </a:cubicBezTo>
                    <a:cubicBezTo>
                      <a:pt x="0" y="306"/>
                      <a:pt x="92" y="397"/>
                      <a:pt x="214" y="397"/>
                    </a:cubicBezTo>
                    <a:lnTo>
                      <a:pt x="11945" y="397"/>
                    </a:lnTo>
                    <a:cubicBezTo>
                      <a:pt x="12052" y="397"/>
                      <a:pt x="12143" y="306"/>
                      <a:pt x="12143" y="199"/>
                    </a:cubicBezTo>
                    <a:cubicBezTo>
                      <a:pt x="12143" y="92"/>
                      <a:pt x="12052" y="0"/>
                      <a:pt x="119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8"/>
              <p:cNvSpPr/>
              <p:nvPr/>
            </p:nvSpPr>
            <p:spPr>
              <a:xfrm>
                <a:off x="3558350" y="1363675"/>
                <a:ext cx="163825" cy="9950"/>
              </a:xfrm>
              <a:custGeom>
                <a:avLst/>
                <a:gdLst/>
                <a:ahLst/>
                <a:cxnLst/>
                <a:rect l="l" t="t" r="r" b="b"/>
                <a:pathLst>
                  <a:path w="6553" h="398" extrusionOk="0">
                    <a:moveTo>
                      <a:pt x="214" y="0"/>
                    </a:moveTo>
                    <a:cubicBezTo>
                      <a:pt x="92" y="0"/>
                      <a:pt x="0" y="92"/>
                      <a:pt x="0" y="199"/>
                    </a:cubicBezTo>
                    <a:cubicBezTo>
                      <a:pt x="0" y="306"/>
                      <a:pt x="92" y="398"/>
                      <a:pt x="214" y="398"/>
                    </a:cubicBezTo>
                    <a:lnTo>
                      <a:pt x="6354" y="398"/>
                    </a:lnTo>
                    <a:cubicBezTo>
                      <a:pt x="6461" y="398"/>
                      <a:pt x="6553" y="306"/>
                      <a:pt x="6553" y="199"/>
                    </a:cubicBezTo>
                    <a:cubicBezTo>
                      <a:pt x="6553" y="92"/>
                      <a:pt x="6461" y="0"/>
                      <a:pt x="6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8"/>
              <p:cNvSpPr/>
              <p:nvPr/>
            </p:nvSpPr>
            <p:spPr>
              <a:xfrm>
                <a:off x="3558350" y="1428600"/>
                <a:ext cx="303600" cy="10325"/>
              </a:xfrm>
              <a:custGeom>
                <a:avLst/>
                <a:gdLst/>
                <a:ahLst/>
                <a:cxnLst/>
                <a:rect l="l" t="t" r="r" b="b"/>
                <a:pathLst>
                  <a:path w="12144" h="413" extrusionOk="0">
                    <a:moveTo>
                      <a:pt x="214" y="0"/>
                    </a:moveTo>
                    <a:cubicBezTo>
                      <a:pt x="92" y="0"/>
                      <a:pt x="0" y="92"/>
                      <a:pt x="0" y="199"/>
                    </a:cubicBezTo>
                    <a:cubicBezTo>
                      <a:pt x="0" y="321"/>
                      <a:pt x="92" y="412"/>
                      <a:pt x="214" y="412"/>
                    </a:cubicBezTo>
                    <a:lnTo>
                      <a:pt x="11945" y="412"/>
                    </a:lnTo>
                    <a:cubicBezTo>
                      <a:pt x="12052" y="412"/>
                      <a:pt x="12143" y="321"/>
                      <a:pt x="12143" y="199"/>
                    </a:cubicBezTo>
                    <a:cubicBezTo>
                      <a:pt x="12143" y="92"/>
                      <a:pt x="12052" y="0"/>
                      <a:pt x="119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8"/>
              <p:cNvSpPr/>
              <p:nvPr/>
            </p:nvSpPr>
            <p:spPr>
              <a:xfrm>
                <a:off x="3558350" y="1461050"/>
                <a:ext cx="163825" cy="10325"/>
              </a:xfrm>
              <a:custGeom>
                <a:avLst/>
                <a:gdLst/>
                <a:ahLst/>
                <a:cxnLst/>
                <a:rect l="l" t="t" r="r" b="b"/>
                <a:pathLst>
                  <a:path w="6553" h="413" extrusionOk="0">
                    <a:moveTo>
                      <a:pt x="214" y="0"/>
                    </a:moveTo>
                    <a:cubicBezTo>
                      <a:pt x="92" y="0"/>
                      <a:pt x="0" y="92"/>
                      <a:pt x="0" y="199"/>
                    </a:cubicBezTo>
                    <a:cubicBezTo>
                      <a:pt x="0" y="321"/>
                      <a:pt x="92" y="413"/>
                      <a:pt x="214" y="413"/>
                    </a:cubicBezTo>
                    <a:lnTo>
                      <a:pt x="6354" y="413"/>
                    </a:lnTo>
                    <a:cubicBezTo>
                      <a:pt x="6461" y="413"/>
                      <a:pt x="6553" y="321"/>
                      <a:pt x="6553" y="199"/>
                    </a:cubicBezTo>
                    <a:cubicBezTo>
                      <a:pt x="6553" y="92"/>
                      <a:pt x="6461" y="0"/>
                      <a:pt x="6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8"/>
              <p:cNvSpPr/>
              <p:nvPr/>
            </p:nvSpPr>
            <p:spPr>
              <a:xfrm>
                <a:off x="3558350" y="1493500"/>
                <a:ext cx="163825" cy="10350"/>
              </a:xfrm>
              <a:custGeom>
                <a:avLst/>
                <a:gdLst/>
                <a:ahLst/>
                <a:cxnLst/>
                <a:rect l="l" t="t" r="r" b="b"/>
                <a:pathLst>
                  <a:path w="6553" h="414" extrusionOk="0">
                    <a:moveTo>
                      <a:pt x="214" y="1"/>
                    </a:moveTo>
                    <a:cubicBezTo>
                      <a:pt x="92" y="1"/>
                      <a:pt x="0" y="92"/>
                      <a:pt x="0" y="199"/>
                    </a:cubicBezTo>
                    <a:cubicBezTo>
                      <a:pt x="0" y="321"/>
                      <a:pt x="92" y="413"/>
                      <a:pt x="214" y="413"/>
                    </a:cubicBezTo>
                    <a:lnTo>
                      <a:pt x="6354" y="413"/>
                    </a:lnTo>
                    <a:cubicBezTo>
                      <a:pt x="6461" y="413"/>
                      <a:pt x="6553" y="321"/>
                      <a:pt x="6553" y="199"/>
                    </a:cubicBezTo>
                    <a:cubicBezTo>
                      <a:pt x="6553" y="92"/>
                      <a:pt x="6461" y="1"/>
                      <a:pt x="6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8"/>
              <p:cNvSpPr/>
              <p:nvPr/>
            </p:nvSpPr>
            <p:spPr>
              <a:xfrm>
                <a:off x="3741625" y="1363675"/>
                <a:ext cx="120325" cy="9950"/>
              </a:xfrm>
              <a:custGeom>
                <a:avLst/>
                <a:gdLst/>
                <a:ahLst/>
                <a:cxnLst/>
                <a:rect l="l" t="t" r="r" b="b"/>
                <a:pathLst>
                  <a:path w="4813" h="398" extrusionOk="0">
                    <a:moveTo>
                      <a:pt x="199" y="0"/>
                    </a:moveTo>
                    <a:cubicBezTo>
                      <a:pt x="93" y="0"/>
                      <a:pt x="1" y="92"/>
                      <a:pt x="1" y="199"/>
                    </a:cubicBezTo>
                    <a:cubicBezTo>
                      <a:pt x="1" y="306"/>
                      <a:pt x="93" y="398"/>
                      <a:pt x="199" y="398"/>
                    </a:cubicBezTo>
                    <a:lnTo>
                      <a:pt x="4614" y="398"/>
                    </a:lnTo>
                    <a:cubicBezTo>
                      <a:pt x="4721" y="398"/>
                      <a:pt x="4812" y="306"/>
                      <a:pt x="4812" y="199"/>
                    </a:cubicBezTo>
                    <a:cubicBezTo>
                      <a:pt x="4812" y="92"/>
                      <a:pt x="4721" y="0"/>
                      <a:pt x="46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8"/>
              <p:cNvSpPr/>
              <p:nvPr/>
            </p:nvSpPr>
            <p:spPr>
              <a:xfrm>
                <a:off x="3902025" y="1454175"/>
                <a:ext cx="51950" cy="52325"/>
              </a:xfrm>
              <a:custGeom>
                <a:avLst/>
                <a:gdLst/>
                <a:ahLst/>
                <a:cxnLst/>
                <a:rect l="l" t="t" r="r" b="b"/>
                <a:pathLst>
                  <a:path w="2078" h="2093" extrusionOk="0">
                    <a:moveTo>
                      <a:pt x="1039" y="0"/>
                    </a:moveTo>
                    <a:cubicBezTo>
                      <a:pt x="458" y="0"/>
                      <a:pt x="0" y="474"/>
                      <a:pt x="0" y="1039"/>
                    </a:cubicBezTo>
                    <a:cubicBezTo>
                      <a:pt x="0" y="1619"/>
                      <a:pt x="458" y="2093"/>
                      <a:pt x="1039" y="2093"/>
                    </a:cubicBezTo>
                    <a:cubicBezTo>
                      <a:pt x="1619" y="2093"/>
                      <a:pt x="2077" y="1619"/>
                      <a:pt x="2077" y="1039"/>
                    </a:cubicBezTo>
                    <a:cubicBezTo>
                      <a:pt x="2077" y="474"/>
                      <a:pt x="1619" y="0"/>
                      <a:pt x="1039" y="0"/>
                    </a:cubicBezTo>
                    <a:close/>
                  </a:path>
                </a:pathLst>
              </a:custGeom>
              <a:solidFill>
                <a:srgbClr val="20C3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8"/>
              <p:cNvSpPr/>
              <p:nvPr/>
            </p:nvSpPr>
            <p:spPr>
              <a:xfrm>
                <a:off x="3536200" y="1524050"/>
                <a:ext cx="85550" cy="92825"/>
              </a:xfrm>
              <a:custGeom>
                <a:avLst/>
                <a:gdLst/>
                <a:ahLst/>
                <a:cxnLst/>
                <a:rect l="l" t="t" r="r" b="b"/>
                <a:pathLst>
                  <a:path w="3422" h="3713" extrusionOk="0">
                    <a:moveTo>
                      <a:pt x="0" y="1"/>
                    </a:moveTo>
                    <a:lnTo>
                      <a:pt x="0" y="3712"/>
                    </a:lnTo>
                    <a:lnTo>
                      <a:pt x="3422" y="29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8"/>
              <p:cNvSpPr/>
              <p:nvPr/>
            </p:nvSpPr>
            <p:spPr>
              <a:xfrm>
                <a:off x="3445325" y="1642050"/>
                <a:ext cx="255100" cy="130225"/>
              </a:xfrm>
              <a:custGeom>
                <a:avLst/>
                <a:gdLst/>
                <a:ahLst/>
                <a:cxnLst/>
                <a:rect l="l" t="t" r="r" b="b"/>
                <a:pathLst>
                  <a:path w="10204" h="5209" extrusionOk="0">
                    <a:moveTo>
                      <a:pt x="0" y="0"/>
                    </a:moveTo>
                    <a:lnTo>
                      <a:pt x="2719" y="5209"/>
                    </a:lnTo>
                    <a:lnTo>
                      <a:pt x="10203" y="5209"/>
                    </a:lnTo>
                    <a:lnTo>
                      <a:pt x="75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8"/>
              <p:cNvSpPr/>
              <p:nvPr/>
            </p:nvSpPr>
            <p:spPr>
              <a:xfrm>
                <a:off x="3459450" y="1649675"/>
                <a:ext cx="226850" cy="114975"/>
              </a:xfrm>
              <a:custGeom>
                <a:avLst/>
                <a:gdLst/>
                <a:ahLst/>
                <a:cxnLst/>
                <a:rect l="l" t="t" r="r" b="b"/>
                <a:pathLst>
                  <a:path w="9074" h="4599" extrusionOk="0">
                    <a:moveTo>
                      <a:pt x="168" y="1"/>
                    </a:moveTo>
                    <a:cubicBezTo>
                      <a:pt x="77" y="1"/>
                      <a:pt x="0" y="108"/>
                      <a:pt x="46" y="199"/>
                    </a:cubicBezTo>
                    <a:lnTo>
                      <a:pt x="2291" y="4522"/>
                    </a:lnTo>
                    <a:cubicBezTo>
                      <a:pt x="2322" y="4568"/>
                      <a:pt x="2368" y="4598"/>
                      <a:pt x="2414" y="4598"/>
                    </a:cubicBezTo>
                    <a:lnTo>
                      <a:pt x="8905" y="4598"/>
                    </a:lnTo>
                    <a:cubicBezTo>
                      <a:pt x="9012" y="4598"/>
                      <a:pt x="9073" y="4491"/>
                      <a:pt x="9027" y="4400"/>
                    </a:cubicBezTo>
                    <a:lnTo>
                      <a:pt x="6782" y="77"/>
                    </a:lnTo>
                    <a:cubicBezTo>
                      <a:pt x="6751" y="31"/>
                      <a:pt x="6706" y="1"/>
                      <a:pt x="66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8"/>
              <p:cNvSpPr/>
              <p:nvPr/>
            </p:nvSpPr>
            <p:spPr>
              <a:xfrm>
                <a:off x="3512900" y="1772250"/>
                <a:ext cx="152000" cy="17600"/>
              </a:xfrm>
              <a:custGeom>
                <a:avLst/>
                <a:gdLst/>
                <a:ahLst/>
                <a:cxnLst/>
                <a:rect l="l" t="t" r="r" b="b"/>
                <a:pathLst>
                  <a:path w="6080" h="704" extrusionOk="0">
                    <a:moveTo>
                      <a:pt x="1" y="1"/>
                    </a:moveTo>
                    <a:lnTo>
                      <a:pt x="1" y="703"/>
                    </a:lnTo>
                    <a:lnTo>
                      <a:pt x="6080" y="703"/>
                    </a:lnTo>
                    <a:lnTo>
                      <a:pt x="60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8"/>
              <p:cNvSpPr/>
              <p:nvPr/>
            </p:nvSpPr>
            <p:spPr>
              <a:xfrm>
                <a:off x="3637000" y="1772250"/>
                <a:ext cx="166900" cy="17600"/>
              </a:xfrm>
              <a:custGeom>
                <a:avLst/>
                <a:gdLst/>
                <a:ahLst/>
                <a:cxnLst/>
                <a:rect l="l" t="t" r="r" b="b"/>
                <a:pathLst>
                  <a:path w="6676" h="704" extrusionOk="0">
                    <a:moveTo>
                      <a:pt x="337" y="1"/>
                    </a:moveTo>
                    <a:cubicBezTo>
                      <a:pt x="154" y="1"/>
                      <a:pt x="1" y="169"/>
                      <a:pt x="1" y="352"/>
                    </a:cubicBezTo>
                    <a:cubicBezTo>
                      <a:pt x="1" y="551"/>
                      <a:pt x="154" y="703"/>
                      <a:pt x="337" y="703"/>
                    </a:cubicBezTo>
                    <a:lnTo>
                      <a:pt x="6340" y="703"/>
                    </a:lnTo>
                    <a:cubicBezTo>
                      <a:pt x="6523" y="703"/>
                      <a:pt x="6676" y="551"/>
                      <a:pt x="6676" y="352"/>
                    </a:cubicBezTo>
                    <a:cubicBezTo>
                      <a:pt x="6676" y="154"/>
                      <a:pt x="6523" y="1"/>
                      <a:pt x="63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8"/>
              <p:cNvSpPr/>
              <p:nvPr/>
            </p:nvSpPr>
            <p:spPr>
              <a:xfrm>
                <a:off x="3439200" y="1642050"/>
                <a:ext cx="74100" cy="147800"/>
              </a:xfrm>
              <a:custGeom>
                <a:avLst/>
                <a:gdLst/>
                <a:ahLst/>
                <a:cxnLst/>
                <a:rect l="l" t="t" r="r" b="b"/>
                <a:pathLst>
                  <a:path w="2964" h="5912" extrusionOk="0">
                    <a:moveTo>
                      <a:pt x="245" y="0"/>
                    </a:moveTo>
                    <a:lnTo>
                      <a:pt x="108" y="92"/>
                    </a:lnTo>
                    <a:cubicBezTo>
                      <a:pt x="16" y="153"/>
                      <a:pt x="1" y="275"/>
                      <a:pt x="47" y="382"/>
                    </a:cubicBezTo>
                    <a:lnTo>
                      <a:pt x="2949" y="5911"/>
                    </a:lnTo>
                    <a:lnTo>
                      <a:pt x="2949" y="5209"/>
                    </a:lnTo>
                    <a:lnTo>
                      <a:pt x="2964" y="5209"/>
                    </a:lnTo>
                    <a:lnTo>
                      <a:pt x="2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8"/>
              <p:cNvSpPr/>
              <p:nvPr/>
            </p:nvSpPr>
            <p:spPr>
              <a:xfrm>
                <a:off x="3564450" y="1780650"/>
                <a:ext cx="16825" cy="2700"/>
              </a:xfrm>
              <a:custGeom>
                <a:avLst/>
                <a:gdLst/>
                <a:ahLst/>
                <a:cxnLst/>
                <a:rect l="l" t="t" r="r" b="b"/>
                <a:pathLst>
                  <a:path w="673" h="108" extrusionOk="0">
                    <a:moveTo>
                      <a:pt x="1" y="1"/>
                    </a:moveTo>
                    <a:lnTo>
                      <a:pt x="1" y="108"/>
                    </a:lnTo>
                    <a:lnTo>
                      <a:pt x="673" y="108"/>
                    </a:lnTo>
                    <a:lnTo>
                      <a:pt x="6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8"/>
              <p:cNvSpPr/>
              <p:nvPr/>
            </p:nvSpPr>
            <p:spPr>
              <a:xfrm>
                <a:off x="3585450" y="1780650"/>
                <a:ext cx="16825" cy="2700"/>
              </a:xfrm>
              <a:custGeom>
                <a:avLst/>
                <a:gdLst/>
                <a:ahLst/>
                <a:cxnLst/>
                <a:rect l="l" t="t" r="r" b="b"/>
                <a:pathLst>
                  <a:path w="673" h="108" extrusionOk="0">
                    <a:moveTo>
                      <a:pt x="1" y="1"/>
                    </a:moveTo>
                    <a:lnTo>
                      <a:pt x="1" y="108"/>
                    </a:lnTo>
                    <a:lnTo>
                      <a:pt x="673" y="108"/>
                    </a:lnTo>
                    <a:lnTo>
                      <a:pt x="6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8"/>
              <p:cNvSpPr/>
              <p:nvPr/>
            </p:nvSpPr>
            <p:spPr>
              <a:xfrm>
                <a:off x="3606450" y="1780650"/>
                <a:ext cx="16825" cy="2700"/>
              </a:xfrm>
              <a:custGeom>
                <a:avLst/>
                <a:gdLst/>
                <a:ahLst/>
                <a:cxnLst/>
                <a:rect l="l" t="t" r="r" b="b"/>
                <a:pathLst>
                  <a:path w="673" h="108" extrusionOk="0">
                    <a:moveTo>
                      <a:pt x="1" y="1"/>
                    </a:moveTo>
                    <a:lnTo>
                      <a:pt x="1" y="108"/>
                    </a:lnTo>
                    <a:lnTo>
                      <a:pt x="673" y="108"/>
                    </a:lnTo>
                    <a:lnTo>
                      <a:pt x="6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8"/>
              <p:cNvSpPr/>
              <p:nvPr/>
            </p:nvSpPr>
            <p:spPr>
              <a:xfrm>
                <a:off x="3517475" y="1973875"/>
                <a:ext cx="337225" cy="329600"/>
              </a:xfrm>
              <a:custGeom>
                <a:avLst/>
                <a:gdLst/>
                <a:ahLst/>
                <a:cxnLst/>
                <a:rect l="l" t="t" r="r" b="b"/>
                <a:pathLst>
                  <a:path w="13489" h="13184" extrusionOk="0">
                    <a:moveTo>
                      <a:pt x="10540" y="1"/>
                    </a:moveTo>
                    <a:cubicBezTo>
                      <a:pt x="10540" y="1"/>
                      <a:pt x="5912" y="2460"/>
                      <a:pt x="5164" y="3147"/>
                    </a:cubicBezTo>
                    <a:cubicBezTo>
                      <a:pt x="4873" y="3422"/>
                      <a:pt x="4064" y="4629"/>
                      <a:pt x="3178" y="6064"/>
                    </a:cubicBezTo>
                    <a:cubicBezTo>
                      <a:pt x="1712" y="8401"/>
                      <a:pt x="1" y="11319"/>
                      <a:pt x="47" y="11502"/>
                    </a:cubicBezTo>
                    <a:cubicBezTo>
                      <a:pt x="92" y="11803"/>
                      <a:pt x="1897" y="13183"/>
                      <a:pt x="2173" y="13183"/>
                    </a:cubicBezTo>
                    <a:cubicBezTo>
                      <a:pt x="2178" y="13183"/>
                      <a:pt x="2182" y="13183"/>
                      <a:pt x="2185" y="13182"/>
                    </a:cubicBezTo>
                    <a:cubicBezTo>
                      <a:pt x="2323" y="13152"/>
                      <a:pt x="3499" y="11716"/>
                      <a:pt x="4598" y="10341"/>
                    </a:cubicBezTo>
                    <a:cubicBezTo>
                      <a:pt x="5271" y="9501"/>
                      <a:pt x="5912" y="8692"/>
                      <a:pt x="6294" y="8218"/>
                    </a:cubicBezTo>
                    <a:cubicBezTo>
                      <a:pt x="7271" y="6996"/>
                      <a:pt x="13488" y="2154"/>
                      <a:pt x="13488" y="2154"/>
                    </a:cubicBezTo>
                    <a:lnTo>
                      <a:pt x="105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8"/>
              <p:cNvSpPr/>
              <p:nvPr/>
            </p:nvSpPr>
            <p:spPr>
              <a:xfrm>
                <a:off x="3557975" y="2036125"/>
                <a:ext cx="218425" cy="241350"/>
              </a:xfrm>
              <a:custGeom>
                <a:avLst/>
                <a:gdLst/>
                <a:ahLst/>
                <a:cxnLst/>
                <a:rect l="l" t="t" r="r" b="b"/>
                <a:pathLst>
                  <a:path w="8737" h="9654" fill="none" extrusionOk="0">
                    <a:moveTo>
                      <a:pt x="0" y="9654"/>
                    </a:moveTo>
                    <a:cubicBezTo>
                      <a:pt x="0" y="9654"/>
                      <a:pt x="5820" y="1390"/>
                      <a:pt x="8737" y="0"/>
                    </a:cubicBezTo>
                  </a:path>
                </a:pathLst>
              </a:custGeom>
              <a:noFill/>
              <a:ln w="3825" cap="rnd" cmpd="sng">
                <a:solidFill>
                  <a:schemeClr val="dk1"/>
                </a:solidFill>
                <a:prstDash val="solid"/>
                <a:miter lim="152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8"/>
              <p:cNvSpPr/>
              <p:nvPr/>
            </p:nvSpPr>
            <p:spPr>
              <a:xfrm>
                <a:off x="3843975" y="1385400"/>
                <a:ext cx="182550" cy="173475"/>
              </a:xfrm>
              <a:custGeom>
                <a:avLst/>
                <a:gdLst/>
                <a:ahLst/>
                <a:cxnLst/>
                <a:rect l="l" t="t" r="r" b="b"/>
                <a:pathLst>
                  <a:path w="7302" h="6939" extrusionOk="0">
                    <a:moveTo>
                      <a:pt x="5130" y="1"/>
                    </a:moveTo>
                    <a:cubicBezTo>
                      <a:pt x="5110" y="1"/>
                      <a:pt x="5091" y="1"/>
                      <a:pt x="5071" y="2"/>
                    </a:cubicBezTo>
                    <a:cubicBezTo>
                      <a:pt x="5362" y="445"/>
                      <a:pt x="5407" y="1117"/>
                      <a:pt x="5423" y="1316"/>
                    </a:cubicBezTo>
                    <a:cubicBezTo>
                      <a:pt x="5393" y="1046"/>
                      <a:pt x="5216" y="1"/>
                      <a:pt x="4076" y="1"/>
                    </a:cubicBezTo>
                    <a:cubicBezTo>
                      <a:pt x="4052" y="1"/>
                      <a:pt x="4027" y="1"/>
                      <a:pt x="4002" y="2"/>
                    </a:cubicBezTo>
                    <a:cubicBezTo>
                      <a:pt x="2628" y="33"/>
                      <a:pt x="1604" y="705"/>
                      <a:pt x="1482" y="1957"/>
                    </a:cubicBezTo>
                    <a:cubicBezTo>
                      <a:pt x="489" y="2125"/>
                      <a:pt x="77" y="2950"/>
                      <a:pt x="31" y="4080"/>
                    </a:cubicBezTo>
                    <a:cubicBezTo>
                      <a:pt x="0" y="4783"/>
                      <a:pt x="566" y="5149"/>
                      <a:pt x="566" y="5149"/>
                    </a:cubicBezTo>
                    <a:cubicBezTo>
                      <a:pt x="566" y="5149"/>
                      <a:pt x="642" y="5073"/>
                      <a:pt x="764" y="4966"/>
                    </a:cubicBezTo>
                    <a:cubicBezTo>
                      <a:pt x="932" y="4813"/>
                      <a:pt x="1192" y="4630"/>
                      <a:pt x="1497" y="4554"/>
                    </a:cubicBezTo>
                    <a:cubicBezTo>
                      <a:pt x="1589" y="4538"/>
                      <a:pt x="1681" y="4523"/>
                      <a:pt x="1772" y="4523"/>
                    </a:cubicBezTo>
                    <a:cubicBezTo>
                      <a:pt x="2392" y="4523"/>
                      <a:pt x="2541" y="5136"/>
                      <a:pt x="2895" y="5136"/>
                    </a:cubicBezTo>
                    <a:cubicBezTo>
                      <a:pt x="2908" y="5136"/>
                      <a:pt x="2920" y="5136"/>
                      <a:pt x="2933" y="5134"/>
                    </a:cubicBezTo>
                    <a:cubicBezTo>
                      <a:pt x="2933" y="5134"/>
                      <a:pt x="3165" y="4424"/>
                      <a:pt x="3591" y="4424"/>
                    </a:cubicBezTo>
                    <a:cubicBezTo>
                      <a:pt x="3615" y="4424"/>
                      <a:pt x="3640" y="4427"/>
                      <a:pt x="3666" y="4432"/>
                    </a:cubicBezTo>
                    <a:cubicBezTo>
                      <a:pt x="4140" y="4523"/>
                      <a:pt x="3605" y="5287"/>
                      <a:pt x="3666" y="5730"/>
                    </a:cubicBezTo>
                    <a:cubicBezTo>
                      <a:pt x="3737" y="6139"/>
                      <a:pt x="5044" y="6938"/>
                      <a:pt x="5773" y="6938"/>
                    </a:cubicBezTo>
                    <a:cubicBezTo>
                      <a:pt x="5834" y="6938"/>
                      <a:pt x="5891" y="6933"/>
                      <a:pt x="5942" y="6921"/>
                    </a:cubicBezTo>
                    <a:cubicBezTo>
                      <a:pt x="5988" y="6906"/>
                      <a:pt x="6018" y="6906"/>
                      <a:pt x="6049" y="6891"/>
                    </a:cubicBezTo>
                    <a:cubicBezTo>
                      <a:pt x="6568" y="6662"/>
                      <a:pt x="6232" y="5791"/>
                      <a:pt x="6691" y="4920"/>
                    </a:cubicBezTo>
                    <a:cubicBezTo>
                      <a:pt x="6767" y="4768"/>
                      <a:pt x="6843" y="4615"/>
                      <a:pt x="6920" y="4462"/>
                    </a:cubicBezTo>
                    <a:cubicBezTo>
                      <a:pt x="7225" y="3744"/>
                      <a:pt x="7301" y="3164"/>
                      <a:pt x="7072" y="2767"/>
                    </a:cubicBezTo>
                    <a:cubicBezTo>
                      <a:pt x="6797" y="2278"/>
                      <a:pt x="6385" y="2018"/>
                      <a:pt x="6385" y="2018"/>
                    </a:cubicBezTo>
                    <a:cubicBezTo>
                      <a:pt x="6385" y="2018"/>
                      <a:pt x="6721" y="1438"/>
                      <a:pt x="7072" y="1438"/>
                    </a:cubicBezTo>
                    <a:cubicBezTo>
                      <a:pt x="6956" y="1340"/>
                      <a:pt x="6829" y="1298"/>
                      <a:pt x="6706" y="1298"/>
                    </a:cubicBezTo>
                    <a:cubicBezTo>
                      <a:pt x="6425" y="1298"/>
                      <a:pt x="6160" y="1518"/>
                      <a:pt x="6064" y="1804"/>
                    </a:cubicBezTo>
                    <a:cubicBezTo>
                      <a:pt x="6197" y="445"/>
                      <a:pt x="5701" y="1"/>
                      <a:pt x="5130" y="1"/>
                    </a:cubicBezTo>
                    <a:close/>
                  </a:path>
                </a:pathLst>
              </a:custGeom>
              <a:solidFill>
                <a:srgbClr val="38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8"/>
              <p:cNvSpPr/>
              <p:nvPr/>
            </p:nvSpPr>
            <p:spPr>
              <a:xfrm>
                <a:off x="3881400" y="1496000"/>
                <a:ext cx="113800" cy="95500"/>
              </a:xfrm>
              <a:custGeom>
                <a:avLst/>
                <a:gdLst/>
                <a:ahLst/>
                <a:cxnLst/>
                <a:rect l="l" t="t" r="r" b="b"/>
                <a:pathLst>
                  <a:path w="4552" h="3820" extrusionOk="0">
                    <a:moveTo>
                      <a:pt x="2094" y="0"/>
                    </a:moveTo>
                    <a:cubicBezTo>
                      <a:pt x="1668" y="0"/>
                      <a:pt x="1436" y="710"/>
                      <a:pt x="1436" y="710"/>
                    </a:cubicBezTo>
                    <a:cubicBezTo>
                      <a:pt x="1423" y="712"/>
                      <a:pt x="1411" y="712"/>
                      <a:pt x="1398" y="712"/>
                    </a:cubicBezTo>
                    <a:cubicBezTo>
                      <a:pt x="1044" y="712"/>
                      <a:pt x="895" y="99"/>
                      <a:pt x="275" y="99"/>
                    </a:cubicBezTo>
                    <a:cubicBezTo>
                      <a:pt x="184" y="99"/>
                      <a:pt x="92" y="114"/>
                      <a:pt x="0" y="130"/>
                    </a:cubicBezTo>
                    <a:cubicBezTo>
                      <a:pt x="107" y="619"/>
                      <a:pt x="443" y="1840"/>
                      <a:pt x="1268" y="2894"/>
                    </a:cubicBezTo>
                    <a:cubicBezTo>
                      <a:pt x="1373" y="3027"/>
                      <a:pt x="1478" y="3068"/>
                      <a:pt x="1586" y="3068"/>
                    </a:cubicBezTo>
                    <a:cubicBezTo>
                      <a:pt x="1757" y="3068"/>
                      <a:pt x="1934" y="2966"/>
                      <a:pt x="2131" y="2966"/>
                    </a:cubicBezTo>
                    <a:cubicBezTo>
                      <a:pt x="2154" y="2966"/>
                      <a:pt x="2177" y="2968"/>
                      <a:pt x="2200" y="2971"/>
                    </a:cubicBezTo>
                    <a:cubicBezTo>
                      <a:pt x="2353" y="2986"/>
                      <a:pt x="2536" y="3093"/>
                      <a:pt x="2734" y="3383"/>
                    </a:cubicBezTo>
                    <a:cubicBezTo>
                      <a:pt x="2734" y="3383"/>
                      <a:pt x="2734" y="3398"/>
                      <a:pt x="2734" y="3398"/>
                    </a:cubicBezTo>
                    <a:cubicBezTo>
                      <a:pt x="2948" y="3714"/>
                      <a:pt x="3215" y="3819"/>
                      <a:pt x="3475" y="3819"/>
                    </a:cubicBezTo>
                    <a:cubicBezTo>
                      <a:pt x="3995" y="3819"/>
                      <a:pt x="4491" y="3398"/>
                      <a:pt x="4491" y="3398"/>
                    </a:cubicBezTo>
                    <a:lnTo>
                      <a:pt x="4537" y="2665"/>
                    </a:lnTo>
                    <a:lnTo>
                      <a:pt x="4552" y="2467"/>
                    </a:lnTo>
                    <a:lnTo>
                      <a:pt x="4552" y="2467"/>
                    </a:lnTo>
                    <a:cubicBezTo>
                      <a:pt x="4521" y="2482"/>
                      <a:pt x="4491" y="2482"/>
                      <a:pt x="4445" y="2497"/>
                    </a:cubicBezTo>
                    <a:cubicBezTo>
                      <a:pt x="4430" y="2497"/>
                      <a:pt x="4399" y="2497"/>
                      <a:pt x="4384" y="2513"/>
                    </a:cubicBezTo>
                    <a:cubicBezTo>
                      <a:pt x="4360" y="2514"/>
                      <a:pt x="4334" y="2515"/>
                      <a:pt x="4308" y="2515"/>
                    </a:cubicBezTo>
                    <a:cubicBezTo>
                      <a:pt x="3926" y="2515"/>
                      <a:pt x="3376" y="2311"/>
                      <a:pt x="2933" y="2039"/>
                    </a:cubicBezTo>
                    <a:cubicBezTo>
                      <a:pt x="2521" y="1795"/>
                      <a:pt x="2200" y="1504"/>
                      <a:pt x="2169" y="1306"/>
                    </a:cubicBezTo>
                    <a:cubicBezTo>
                      <a:pt x="2108" y="863"/>
                      <a:pt x="2643" y="99"/>
                      <a:pt x="2169" y="8"/>
                    </a:cubicBezTo>
                    <a:cubicBezTo>
                      <a:pt x="2143" y="3"/>
                      <a:pt x="2118" y="0"/>
                      <a:pt x="2094" y="0"/>
                    </a:cubicBezTo>
                    <a:close/>
                  </a:path>
                </a:pathLst>
              </a:custGeom>
              <a:solidFill>
                <a:srgbClr val="7D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8"/>
              <p:cNvSpPr/>
              <p:nvPr/>
            </p:nvSpPr>
            <p:spPr>
              <a:xfrm>
                <a:off x="3859625" y="1580950"/>
                <a:ext cx="159650" cy="316475"/>
              </a:xfrm>
              <a:custGeom>
                <a:avLst/>
                <a:gdLst/>
                <a:ahLst/>
                <a:cxnLst/>
                <a:rect l="l" t="t" r="r" b="b"/>
                <a:pathLst>
                  <a:path w="6386" h="12659" extrusionOk="0">
                    <a:moveTo>
                      <a:pt x="4323" y="0"/>
                    </a:moveTo>
                    <a:cubicBezTo>
                      <a:pt x="4323" y="0"/>
                      <a:pt x="1986" y="1467"/>
                      <a:pt x="1513" y="1925"/>
                    </a:cubicBezTo>
                    <a:cubicBezTo>
                      <a:pt x="1299" y="2139"/>
                      <a:pt x="1314" y="3300"/>
                      <a:pt x="1314" y="4659"/>
                    </a:cubicBezTo>
                    <a:cubicBezTo>
                      <a:pt x="1314" y="6248"/>
                      <a:pt x="1314" y="8080"/>
                      <a:pt x="948" y="8936"/>
                    </a:cubicBezTo>
                    <a:cubicBezTo>
                      <a:pt x="871" y="9104"/>
                      <a:pt x="810" y="9241"/>
                      <a:pt x="749" y="9379"/>
                    </a:cubicBezTo>
                    <a:cubicBezTo>
                      <a:pt x="214" y="10601"/>
                      <a:pt x="1" y="10891"/>
                      <a:pt x="214" y="11273"/>
                    </a:cubicBezTo>
                    <a:cubicBezTo>
                      <a:pt x="260" y="11380"/>
                      <a:pt x="489" y="11502"/>
                      <a:pt x="825" y="11655"/>
                    </a:cubicBezTo>
                    <a:cubicBezTo>
                      <a:pt x="1805" y="12105"/>
                      <a:pt x="3715" y="12658"/>
                      <a:pt x="4942" y="12658"/>
                    </a:cubicBezTo>
                    <a:cubicBezTo>
                      <a:pt x="5131" y="12658"/>
                      <a:pt x="5303" y="12645"/>
                      <a:pt x="5454" y="12617"/>
                    </a:cubicBezTo>
                    <a:cubicBezTo>
                      <a:pt x="6385" y="12434"/>
                      <a:pt x="5835" y="8203"/>
                      <a:pt x="5316" y="5255"/>
                    </a:cubicBezTo>
                    <a:cubicBezTo>
                      <a:pt x="5041" y="3651"/>
                      <a:pt x="4781" y="2414"/>
                      <a:pt x="4781" y="2414"/>
                    </a:cubicBezTo>
                    <a:lnTo>
                      <a:pt x="43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8"/>
              <p:cNvSpPr/>
              <p:nvPr/>
            </p:nvSpPr>
            <p:spPr>
              <a:xfrm>
                <a:off x="3583550" y="1862750"/>
                <a:ext cx="431900" cy="430675"/>
              </a:xfrm>
              <a:custGeom>
                <a:avLst/>
                <a:gdLst/>
                <a:ahLst/>
                <a:cxnLst/>
                <a:rect l="l" t="t" r="r" b="b"/>
                <a:pathLst>
                  <a:path w="17276" h="17227" extrusionOk="0">
                    <a:moveTo>
                      <a:pt x="11257" y="1"/>
                    </a:moveTo>
                    <a:cubicBezTo>
                      <a:pt x="11257" y="1"/>
                      <a:pt x="2673" y="2613"/>
                      <a:pt x="1345" y="4384"/>
                    </a:cubicBezTo>
                    <a:cubicBezTo>
                      <a:pt x="0" y="6172"/>
                      <a:pt x="3422" y="16451"/>
                      <a:pt x="3651" y="16940"/>
                    </a:cubicBezTo>
                    <a:cubicBezTo>
                      <a:pt x="3746" y="17135"/>
                      <a:pt x="4166" y="17227"/>
                      <a:pt x="4687" y="17227"/>
                    </a:cubicBezTo>
                    <a:cubicBezTo>
                      <a:pt x="5428" y="17227"/>
                      <a:pt x="6372" y="17042"/>
                      <a:pt x="6874" y="16711"/>
                    </a:cubicBezTo>
                    <a:lnTo>
                      <a:pt x="6859" y="16589"/>
                    </a:lnTo>
                    <a:lnTo>
                      <a:pt x="6461" y="12770"/>
                    </a:lnTo>
                    <a:lnTo>
                      <a:pt x="5866" y="7287"/>
                    </a:lnTo>
                    <a:lnTo>
                      <a:pt x="8661" y="5469"/>
                    </a:lnTo>
                    <a:cubicBezTo>
                      <a:pt x="8661" y="5469"/>
                      <a:pt x="11299" y="5655"/>
                      <a:pt x="13264" y="5655"/>
                    </a:cubicBezTo>
                    <a:cubicBezTo>
                      <a:pt x="14171" y="5655"/>
                      <a:pt x="14935" y="5615"/>
                      <a:pt x="15229" y="5499"/>
                    </a:cubicBezTo>
                    <a:cubicBezTo>
                      <a:pt x="16161" y="5133"/>
                      <a:pt x="17276" y="2521"/>
                      <a:pt x="17276" y="2414"/>
                    </a:cubicBezTo>
                    <a:cubicBezTo>
                      <a:pt x="17276" y="2307"/>
                      <a:pt x="16497" y="1345"/>
                      <a:pt x="16497" y="1345"/>
                    </a:cubicBezTo>
                    <a:cubicBezTo>
                      <a:pt x="16497" y="1345"/>
                      <a:pt x="16313" y="1330"/>
                      <a:pt x="16008" y="1284"/>
                    </a:cubicBezTo>
                    <a:cubicBezTo>
                      <a:pt x="15779" y="1269"/>
                      <a:pt x="15458" y="1223"/>
                      <a:pt x="15107" y="1162"/>
                    </a:cubicBezTo>
                    <a:cubicBezTo>
                      <a:pt x="14190" y="1024"/>
                      <a:pt x="12968" y="780"/>
                      <a:pt x="12021" y="383"/>
                    </a:cubicBezTo>
                    <a:cubicBezTo>
                      <a:pt x="11731" y="276"/>
                      <a:pt x="11471" y="154"/>
                      <a:pt x="112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8"/>
              <p:cNvSpPr/>
              <p:nvPr/>
            </p:nvSpPr>
            <p:spPr>
              <a:xfrm>
                <a:off x="3582400" y="2277450"/>
                <a:ext cx="181800" cy="92825"/>
              </a:xfrm>
              <a:custGeom>
                <a:avLst/>
                <a:gdLst/>
                <a:ahLst/>
                <a:cxnLst/>
                <a:rect l="l" t="t" r="r" b="b"/>
                <a:pathLst>
                  <a:path w="7272" h="3713" extrusionOk="0">
                    <a:moveTo>
                      <a:pt x="6905" y="1"/>
                    </a:moveTo>
                    <a:lnTo>
                      <a:pt x="6920" y="123"/>
                    </a:lnTo>
                    <a:cubicBezTo>
                      <a:pt x="6423" y="445"/>
                      <a:pt x="5488" y="638"/>
                      <a:pt x="4750" y="638"/>
                    </a:cubicBezTo>
                    <a:cubicBezTo>
                      <a:pt x="4650" y="638"/>
                      <a:pt x="4552" y="634"/>
                      <a:pt x="4461" y="627"/>
                    </a:cubicBezTo>
                    <a:cubicBezTo>
                      <a:pt x="4064" y="611"/>
                      <a:pt x="3773" y="505"/>
                      <a:pt x="3697" y="352"/>
                    </a:cubicBezTo>
                    <a:lnTo>
                      <a:pt x="3697" y="352"/>
                    </a:lnTo>
                    <a:cubicBezTo>
                      <a:pt x="3712" y="398"/>
                      <a:pt x="3941" y="1192"/>
                      <a:pt x="3422" y="1589"/>
                    </a:cubicBezTo>
                    <a:cubicBezTo>
                      <a:pt x="3208" y="1772"/>
                      <a:pt x="2567" y="2017"/>
                      <a:pt x="1895" y="2307"/>
                    </a:cubicBezTo>
                    <a:cubicBezTo>
                      <a:pt x="1177" y="2612"/>
                      <a:pt x="444" y="2964"/>
                      <a:pt x="153" y="3315"/>
                    </a:cubicBezTo>
                    <a:cubicBezTo>
                      <a:pt x="46" y="3452"/>
                      <a:pt x="1" y="3575"/>
                      <a:pt x="31" y="3712"/>
                    </a:cubicBezTo>
                    <a:lnTo>
                      <a:pt x="7271" y="3712"/>
                    </a:lnTo>
                    <a:cubicBezTo>
                      <a:pt x="7271" y="3712"/>
                      <a:pt x="7271" y="3559"/>
                      <a:pt x="7256" y="3315"/>
                    </a:cubicBezTo>
                    <a:cubicBezTo>
                      <a:pt x="7225" y="2460"/>
                      <a:pt x="7118" y="413"/>
                      <a:pt x="69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8"/>
              <p:cNvSpPr/>
              <p:nvPr/>
            </p:nvSpPr>
            <p:spPr>
              <a:xfrm>
                <a:off x="3629750" y="2286225"/>
                <a:ext cx="64175" cy="56675"/>
              </a:xfrm>
              <a:custGeom>
                <a:avLst/>
                <a:gdLst/>
                <a:ahLst/>
                <a:cxnLst/>
                <a:rect l="l" t="t" r="r" b="b"/>
                <a:pathLst>
                  <a:path w="2567" h="2267" extrusionOk="0">
                    <a:moveTo>
                      <a:pt x="1803" y="1"/>
                    </a:moveTo>
                    <a:lnTo>
                      <a:pt x="1803" y="1"/>
                    </a:lnTo>
                    <a:cubicBezTo>
                      <a:pt x="1818" y="47"/>
                      <a:pt x="2047" y="841"/>
                      <a:pt x="1543" y="1238"/>
                    </a:cubicBezTo>
                    <a:cubicBezTo>
                      <a:pt x="1314" y="1421"/>
                      <a:pt x="673" y="1666"/>
                      <a:pt x="1" y="1956"/>
                    </a:cubicBezTo>
                    <a:cubicBezTo>
                      <a:pt x="107" y="2063"/>
                      <a:pt x="276" y="2216"/>
                      <a:pt x="428" y="2261"/>
                    </a:cubicBezTo>
                    <a:cubicBezTo>
                      <a:pt x="438" y="2265"/>
                      <a:pt x="451" y="2267"/>
                      <a:pt x="467" y="2267"/>
                    </a:cubicBezTo>
                    <a:cubicBezTo>
                      <a:pt x="788" y="2267"/>
                      <a:pt x="2252" y="1548"/>
                      <a:pt x="2383" y="1330"/>
                    </a:cubicBezTo>
                    <a:cubicBezTo>
                      <a:pt x="2490" y="1192"/>
                      <a:pt x="2536" y="627"/>
                      <a:pt x="2567" y="276"/>
                    </a:cubicBezTo>
                    <a:cubicBezTo>
                      <a:pt x="2170" y="260"/>
                      <a:pt x="1879" y="169"/>
                      <a:pt x="18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8"/>
              <p:cNvSpPr/>
              <p:nvPr/>
            </p:nvSpPr>
            <p:spPr>
              <a:xfrm>
                <a:off x="3582400" y="2360325"/>
                <a:ext cx="181800" cy="9950"/>
              </a:xfrm>
              <a:custGeom>
                <a:avLst/>
                <a:gdLst/>
                <a:ahLst/>
                <a:cxnLst/>
                <a:rect l="l" t="t" r="r" b="b"/>
                <a:pathLst>
                  <a:path w="7272" h="398" extrusionOk="0">
                    <a:moveTo>
                      <a:pt x="153" y="0"/>
                    </a:moveTo>
                    <a:cubicBezTo>
                      <a:pt x="46" y="137"/>
                      <a:pt x="1" y="260"/>
                      <a:pt x="31" y="397"/>
                    </a:cubicBezTo>
                    <a:lnTo>
                      <a:pt x="7271" y="397"/>
                    </a:lnTo>
                    <a:cubicBezTo>
                      <a:pt x="7271" y="397"/>
                      <a:pt x="7271" y="244"/>
                      <a:pt x="7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8"/>
              <p:cNvSpPr/>
              <p:nvPr/>
            </p:nvSpPr>
            <p:spPr>
              <a:xfrm>
                <a:off x="3410950" y="2261325"/>
                <a:ext cx="161175" cy="109100"/>
              </a:xfrm>
              <a:custGeom>
                <a:avLst/>
                <a:gdLst/>
                <a:ahLst/>
                <a:cxnLst/>
                <a:rect l="l" t="t" r="r" b="b"/>
                <a:pathLst>
                  <a:path w="6447" h="4364" extrusionOk="0">
                    <a:moveTo>
                      <a:pt x="1102" y="1"/>
                    </a:moveTo>
                    <a:cubicBezTo>
                      <a:pt x="957" y="1"/>
                      <a:pt x="827" y="6"/>
                      <a:pt x="718" y="19"/>
                    </a:cubicBezTo>
                    <a:cubicBezTo>
                      <a:pt x="596" y="35"/>
                      <a:pt x="489" y="65"/>
                      <a:pt x="428" y="111"/>
                    </a:cubicBezTo>
                    <a:cubicBezTo>
                      <a:pt x="0" y="386"/>
                      <a:pt x="4476" y="4189"/>
                      <a:pt x="4919" y="4357"/>
                    </a:cubicBezTo>
                    <a:cubicBezTo>
                      <a:pt x="4931" y="4362"/>
                      <a:pt x="4943" y="4364"/>
                      <a:pt x="4956" y="4364"/>
                    </a:cubicBezTo>
                    <a:cubicBezTo>
                      <a:pt x="5076" y="4364"/>
                      <a:pt x="5243" y="4175"/>
                      <a:pt x="5423" y="3899"/>
                    </a:cubicBezTo>
                    <a:cubicBezTo>
                      <a:pt x="5896" y="3135"/>
                      <a:pt x="6446" y="1684"/>
                      <a:pt x="6446" y="1684"/>
                    </a:cubicBezTo>
                    <a:lnTo>
                      <a:pt x="6446" y="1684"/>
                    </a:lnTo>
                    <a:cubicBezTo>
                      <a:pt x="6442" y="1685"/>
                      <a:pt x="6436" y="1686"/>
                      <a:pt x="6430" y="1686"/>
                    </a:cubicBezTo>
                    <a:cubicBezTo>
                      <a:pt x="6218" y="1686"/>
                      <a:pt x="5148" y="906"/>
                      <a:pt x="4613" y="386"/>
                    </a:cubicBezTo>
                    <a:cubicBezTo>
                      <a:pt x="4430" y="218"/>
                      <a:pt x="4308" y="80"/>
                      <a:pt x="4293" y="4"/>
                    </a:cubicBezTo>
                    <a:cubicBezTo>
                      <a:pt x="4293" y="4"/>
                      <a:pt x="4216" y="203"/>
                      <a:pt x="3590" y="203"/>
                    </a:cubicBezTo>
                    <a:cubicBezTo>
                      <a:pt x="3330" y="203"/>
                      <a:pt x="2857" y="141"/>
                      <a:pt x="2353" y="80"/>
                    </a:cubicBezTo>
                    <a:cubicBezTo>
                      <a:pt x="1926" y="37"/>
                      <a:pt x="1468" y="1"/>
                      <a:pt x="1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8"/>
              <p:cNvSpPr/>
              <p:nvPr/>
            </p:nvSpPr>
            <p:spPr>
              <a:xfrm>
                <a:off x="3469375" y="2261425"/>
                <a:ext cx="56925" cy="18550"/>
              </a:xfrm>
              <a:custGeom>
                <a:avLst/>
                <a:gdLst/>
                <a:ahLst/>
                <a:cxnLst/>
                <a:rect l="l" t="t" r="r" b="b"/>
                <a:pathLst>
                  <a:path w="2277" h="742" extrusionOk="0">
                    <a:moveTo>
                      <a:pt x="1971" y="0"/>
                    </a:moveTo>
                    <a:cubicBezTo>
                      <a:pt x="1971" y="0"/>
                      <a:pt x="1879" y="199"/>
                      <a:pt x="1253" y="199"/>
                    </a:cubicBezTo>
                    <a:cubicBezTo>
                      <a:pt x="1009" y="199"/>
                      <a:pt x="520" y="137"/>
                      <a:pt x="16" y="76"/>
                    </a:cubicBezTo>
                    <a:lnTo>
                      <a:pt x="16" y="76"/>
                    </a:lnTo>
                    <a:cubicBezTo>
                      <a:pt x="0" y="199"/>
                      <a:pt x="0" y="397"/>
                      <a:pt x="138" y="489"/>
                    </a:cubicBezTo>
                    <a:cubicBezTo>
                      <a:pt x="252" y="577"/>
                      <a:pt x="632" y="741"/>
                      <a:pt x="1114" y="741"/>
                    </a:cubicBezTo>
                    <a:cubicBezTo>
                      <a:pt x="1467" y="741"/>
                      <a:pt x="1876" y="653"/>
                      <a:pt x="2276" y="382"/>
                    </a:cubicBezTo>
                    <a:cubicBezTo>
                      <a:pt x="2093" y="214"/>
                      <a:pt x="1971" y="76"/>
                      <a:pt x="1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8"/>
              <p:cNvSpPr/>
              <p:nvPr/>
            </p:nvSpPr>
            <p:spPr>
              <a:xfrm>
                <a:off x="3410950" y="2261800"/>
                <a:ext cx="135575" cy="108625"/>
              </a:xfrm>
              <a:custGeom>
                <a:avLst/>
                <a:gdLst/>
                <a:ahLst/>
                <a:cxnLst/>
                <a:rect l="l" t="t" r="r" b="b"/>
                <a:pathLst>
                  <a:path w="5423" h="4345" extrusionOk="0">
                    <a:moveTo>
                      <a:pt x="718" y="0"/>
                    </a:moveTo>
                    <a:cubicBezTo>
                      <a:pt x="596" y="16"/>
                      <a:pt x="489" y="46"/>
                      <a:pt x="428" y="92"/>
                    </a:cubicBezTo>
                    <a:cubicBezTo>
                      <a:pt x="0" y="367"/>
                      <a:pt x="4476" y="4170"/>
                      <a:pt x="4919" y="4338"/>
                    </a:cubicBezTo>
                    <a:cubicBezTo>
                      <a:pt x="4932" y="4343"/>
                      <a:pt x="4946" y="4345"/>
                      <a:pt x="4959" y="4345"/>
                    </a:cubicBezTo>
                    <a:cubicBezTo>
                      <a:pt x="5089" y="4345"/>
                      <a:pt x="5243" y="4156"/>
                      <a:pt x="5423" y="3880"/>
                    </a:cubicBez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8"/>
              <p:cNvSpPr/>
              <p:nvPr/>
            </p:nvSpPr>
            <p:spPr>
              <a:xfrm>
                <a:off x="3609525" y="1728725"/>
                <a:ext cx="271125" cy="78050"/>
              </a:xfrm>
              <a:custGeom>
                <a:avLst/>
                <a:gdLst/>
                <a:ahLst/>
                <a:cxnLst/>
                <a:rect l="l" t="t" r="r" b="b"/>
                <a:pathLst>
                  <a:path w="10845" h="3122" extrusionOk="0">
                    <a:moveTo>
                      <a:pt x="8874" y="1"/>
                    </a:moveTo>
                    <a:lnTo>
                      <a:pt x="8661" y="367"/>
                    </a:lnTo>
                    <a:lnTo>
                      <a:pt x="8508" y="627"/>
                    </a:lnTo>
                    <a:cubicBezTo>
                      <a:pt x="8508" y="627"/>
                      <a:pt x="7143" y="613"/>
                      <a:pt x="5890" y="613"/>
                    </a:cubicBezTo>
                    <a:cubicBezTo>
                      <a:pt x="5263" y="613"/>
                      <a:pt x="4664" y="617"/>
                      <a:pt x="4277" y="627"/>
                    </a:cubicBezTo>
                    <a:cubicBezTo>
                      <a:pt x="4205" y="630"/>
                      <a:pt x="4133" y="631"/>
                      <a:pt x="4061" y="631"/>
                    </a:cubicBezTo>
                    <a:cubicBezTo>
                      <a:pt x="2962" y="631"/>
                      <a:pt x="1921" y="320"/>
                      <a:pt x="1634" y="306"/>
                    </a:cubicBezTo>
                    <a:cubicBezTo>
                      <a:pt x="1631" y="306"/>
                      <a:pt x="1628" y="306"/>
                      <a:pt x="1624" y="306"/>
                    </a:cubicBezTo>
                    <a:cubicBezTo>
                      <a:pt x="1319" y="306"/>
                      <a:pt x="228" y="950"/>
                      <a:pt x="122" y="1146"/>
                    </a:cubicBezTo>
                    <a:cubicBezTo>
                      <a:pt x="0" y="1360"/>
                      <a:pt x="1955" y="1375"/>
                      <a:pt x="2230" y="1436"/>
                    </a:cubicBezTo>
                    <a:cubicBezTo>
                      <a:pt x="2505" y="1482"/>
                      <a:pt x="8294" y="2933"/>
                      <a:pt x="9287" y="3116"/>
                    </a:cubicBezTo>
                    <a:lnTo>
                      <a:pt x="9348" y="3116"/>
                    </a:lnTo>
                    <a:cubicBezTo>
                      <a:pt x="9373" y="3120"/>
                      <a:pt x="9398" y="3122"/>
                      <a:pt x="9423" y="3122"/>
                    </a:cubicBezTo>
                    <a:cubicBezTo>
                      <a:pt x="9926" y="3122"/>
                      <a:pt x="10510" y="2422"/>
                      <a:pt x="10845" y="1971"/>
                    </a:cubicBezTo>
                    <a:lnTo>
                      <a:pt x="10845" y="1971"/>
                    </a:lnTo>
                    <a:cubicBezTo>
                      <a:pt x="10815" y="1975"/>
                      <a:pt x="10783" y="1977"/>
                      <a:pt x="10751" y="1977"/>
                    </a:cubicBezTo>
                    <a:cubicBezTo>
                      <a:pt x="10066" y="1977"/>
                      <a:pt x="8816" y="1079"/>
                      <a:pt x="8874" y="1"/>
                    </a:cubicBezTo>
                    <a:close/>
                  </a:path>
                </a:pathLst>
              </a:custGeom>
              <a:solidFill>
                <a:srgbClr val="7D5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3873750" y="1883375"/>
                <a:ext cx="26000" cy="47375"/>
              </a:xfrm>
              <a:custGeom>
                <a:avLst/>
                <a:gdLst/>
                <a:ahLst/>
                <a:cxnLst/>
                <a:rect l="l" t="t" r="r" b="b"/>
                <a:pathLst>
                  <a:path w="1040" h="1895" fill="none" extrusionOk="0">
                    <a:moveTo>
                      <a:pt x="276" y="1"/>
                    </a:moveTo>
                    <a:cubicBezTo>
                      <a:pt x="276" y="1"/>
                      <a:pt x="1" y="1421"/>
                      <a:pt x="1039" y="1895"/>
                    </a:cubicBezTo>
                  </a:path>
                </a:pathLst>
              </a:custGeom>
              <a:noFill/>
              <a:ln w="3825" cap="rnd" cmpd="sng">
                <a:solidFill>
                  <a:schemeClr val="dk1"/>
                </a:solidFill>
                <a:prstDash val="solid"/>
                <a:miter lim="152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8"/>
              <p:cNvSpPr/>
              <p:nvPr/>
            </p:nvSpPr>
            <p:spPr>
              <a:xfrm>
                <a:off x="3678250" y="1912025"/>
                <a:ext cx="188650" cy="365450"/>
              </a:xfrm>
              <a:custGeom>
                <a:avLst/>
                <a:gdLst/>
                <a:ahLst/>
                <a:cxnLst/>
                <a:rect l="l" t="t" r="r" b="b"/>
                <a:pathLst>
                  <a:path w="7546" h="14618" fill="none" extrusionOk="0">
                    <a:moveTo>
                      <a:pt x="7546" y="0"/>
                    </a:moveTo>
                    <a:cubicBezTo>
                      <a:pt x="7546" y="0"/>
                      <a:pt x="672" y="2933"/>
                      <a:pt x="336" y="3849"/>
                    </a:cubicBezTo>
                    <a:cubicBezTo>
                      <a:pt x="0" y="4750"/>
                      <a:pt x="2078" y="14618"/>
                      <a:pt x="2078" y="14618"/>
                    </a:cubicBezTo>
                  </a:path>
                </a:pathLst>
              </a:custGeom>
              <a:noFill/>
              <a:ln w="3825" cap="rnd" cmpd="sng">
                <a:solidFill>
                  <a:schemeClr val="dk1"/>
                </a:solidFill>
                <a:prstDash val="solid"/>
                <a:miter lim="152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8"/>
              <p:cNvSpPr/>
              <p:nvPr/>
            </p:nvSpPr>
            <p:spPr>
              <a:xfrm>
                <a:off x="3878350" y="1669925"/>
                <a:ext cx="64925" cy="145500"/>
              </a:xfrm>
              <a:custGeom>
                <a:avLst/>
                <a:gdLst/>
                <a:ahLst/>
                <a:cxnLst/>
                <a:rect l="l" t="t" r="r" b="b"/>
                <a:pathLst>
                  <a:path w="2597" h="5820" extrusionOk="0">
                    <a:moveTo>
                      <a:pt x="2230" y="0"/>
                    </a:moveTo>
                    <a:lnTo>
                      <a:pt x="565" y="1100"/>
                    </a:lnTo>
                    <a:cubicBezTo>
                      <a:pt x="565" y="2673"/>
                      <a:pt x="565" y="4521"/>
                      <a:pt x="199" y="5377"/>
                    </a:cubicBezTo>
                    <a:cubicBezTo>
                      <a:pt x="122" y="5530"/>
                      <a:pt x="61" y="5682"/>
                      <a:pt x="0" y="5820"/>
                    </a:cubicBezTo>
                    <a:cubicBezTo>
                      <a:pt x="550" y="5041"/>
                      <a:pt x="1329" y="4170"/>
                      <a:pt x="1818" y="3483"/>
                    </a:cubicBezTo>
                    <a:cubicBezTo>
                      <a:pt x="2597" y="2383"/>
                      <a:pt x="2230" y="0"/>
                      <a:pt x="2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3829925" y="1628575"/>
                <a:ext cx="111075" cy="149600"/>
              </a:xfrm>
              <a:custGeom>
                <a:avLst/>
                <a:gdLst/>
                <a:ahLst/>
                <a:cxnLst/>
                <a:rect l="l" t="t" r="r" b="b"/>
                <a:pathLst>
                  <a:path w="4443" h="5984" extrusionOk="0">
                    <a:moveTo>
                      <a:pt x="2769" y="0"/>
                    </a:moveTo>
                    <a:cubicBezTo>
                      <a:pt x="2408" y="0"/>
                      <a:pt x="793" y="2429"/>
                      <a:pt x="242" y="3533"/>
                    </a:cubicBezTo>
                    <a:cubicBezTo>
                      <a:pt x="135" y="3747"/>
                      <a:pt x="58" y="3915"/>
                      <a:pt x="58" y="4007"/>
                    </a:cubicBezTo>
                    <a:cubicBezTo>
                      <a:pt x="0" y="5085"/>
                      <a:pt x="1250" y="5983"/>
                      <a:pt x="1921" y="5983"/>
                    </a:cubicBezTo>
                    <a:cubicBezTo>
                      <a:pt x="1953" y="5983"/>
                      <a:pt x="1984" y="5981"/>
                      <a:pt x="2013" y="5977"/>
                    </a:cubicBezTo>
                    <a:cubicBezTo>
                      <a:pt x="2044" y="5962"/>
                      <a:pt x="2075" y="5962"/>
                      <a:pt x="2105" y="5946"/>
                    </a:cubicBezTo>
                    <a:cubicBezTo>
                      <a:pt x="2181" y="5885"/>
                      <a:pt x="2258" y="5824"/>
                      <a:pt x="2319" y="5763"/>
                    </a:cubicBezTo>
                    <a:cubicBezTo>
                      <a:pt x="3449" y="4709"/>
                      <a:pt x="4442" y="3029"/>
                      <a:pt x="4167" y="1654"/>
                    </a:cubicBezTo>
                    <a:cubicBezTo>
                      <a:pt x="3877" y="173"/>
                      <a:pt x="2792" y="5"/>
                      <a:pt x="2792" y="5"/>
                    </a:cubicBezTo>
                    <a:cubicBezTo>
                      <a:pt x="2785" y="2"/>
                      <a:pt x="2777" y="0"/>
                      <a:pt x="27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8"/>
              <p:cNvSpPr/>
              <p:nvPr/>
            </p:nvSpPr>
            <p:spPr>
              <a:xfrm>
                <a:off x="3936375" y="1546975"/>
                <a:ext cx="36300" cy="29025"/>
              </a:xfrm>
              <a:custGeom>
                <a:avLst/>
                <a:gdLst/>
                <a:ahLst/>
                <a:cxnLst/>
                <a:rect l="l" t="t" r="r" b="b"/>
                <a:pathLst>
                  <a:path w="1452" h="1161" extrusionOk="0">
                    <a:moveTo>
                      <a:pt x="734" y="0"/>
                    </a:moveTo>
                    <a:lnTo>
                      <a:pt x="1" y="932"/>
                    </a:lnTo>
                    <a:cubicBezTo>
                      <a:pt x="123" y="947"/>
                      <a:pt x="245" y="1008"/>
                      <a:pt x="383" y="1161"/>
                    </a:cubicBezTo>
                    <a:cubicBezTo>
                      <a:pt x="581" y="993"/>
                      <a:pt x="917" y="779"/>
                      <a:pt x="1253" y="611"/>
                    </a:cubicBezTo>
                    <a:cubicBezTo>
                      <a:pt x="1299" y="535"/>
                      <a:pt x="1360" y="443"/>
                      <a:pt x="1452" y="336"/>
                    </a:cubicBezTo>
                    <a:cubicBezTo>
                      <a:pt x="1207" y="260"/>
                      <a:pt x="963" y="137"/>
                      <a:pt x="734" y="0"/>
                    </a:cubicBezTo>
                    <a:close/>
                  </a:path>
                </a:pathLst>
              </a:custGeom>
              <a:solidFill>
                <a:srgbClr val="3725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8"/>
              <p:cNvSpPr/>
              <p:nvPr/>
            </p:nvSpPr>
            <p:spPr>
              <a:xfrm>
                <a:off x="3824875" y="1728725"/>
                <a:ext cx="55775" cy="78050"/>
              </a:xfrm>
              <a:custGeom>
                <a:avLst/>
                <a:gdLst/>
                <a:ahLst/>
                <a:cxnLst/>
                <a:rect l="l" t="t" r="r" b="b"/>
                <a:pathLst>
                  <a:path w="2231" h="3122" extrusionOk="0">
                    <a:moveTo>
                      <a:pt x="260" y="1"/>
                    </a:moveTo>
                    <a:lnTo>
                      <a:pt x="47" y="382"/>
                    </a:lnTo>
                    <a:cubicBezTo>
                      <a:pt x="1" y="978"/>
                      <a:pt x="31" y="2185"/>
                      <a:pt x="673" y="3116"/>
                    </a:cubicBezTo>
                    <a:lnTo>
                      <a:pt x="734" y="3116"/>
                    </a:lnTo>
                    <a:cubicBezTo>
                      <a:pt x="759" y="3120"/>
                      <a:pt x="784" y="3122"/>
                      <a:pt x="809" y="3122"/>
                    </a:cubicBezTo>
                    <a:cubicBezTo>
                      <a:pt x="1312" y="3122"/>
                      <a:pt x="1896" y="2422"/>
                      <a:pt x="2231" y="1971"/>
                    </a:cubicBezTo>
                    <a:lnTo>
                      <a:pt x="2231" y="1971"/>
                    </a:lnTo>
                    <a:cubicBezTo>
                      <a:pt x="2201" y="1975"/>
                      <a:pt x="2169" y="1977"/>
                      <a:pt x="2137" y="1977"/>
                    </a:cubicBezTo>
                    <a:cubicBezTo>
                      <a:pt x="1452" y="1977"/>
                      <a:pt x="202" y="1079"/>
                      <a:pt x="2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8"/>
              <p:cNvSpPr/>
              <p:nvPr/>
            </p:nvSpPr>
            <p:spPr>
              <a:xfrm>
                <a:off x="3958525" y="1509450"/>
                <a:ext cx="309325" cy="535475"/>
              </a:xfrm>
              <a:custGeom>
                <a:avLst/>
                <a:gdLst/>
                <a:ahLst/>
                <a:cxnLst/>
                <a:rect l="l" t="t" r="r" b="b"/>
                <a:pathLst>
                  <a:path w="12373" h="21419" extrusionOk="0">
                    <a:moveTo>
                      <a:pt x="6025" y="1"/>
                    </a:moveTo>
                    <a:cubicBezTo>
                      <a:pt x="5627" y="1"/>
                      <a:pt x="5216" y="21"/>
                      <a:pt x="4797" y="65"/>
                    </a:cubicBezTo>
                    <a:cubicBezTo>
                      <a:pt x="4339" y="111"/>
                      <a:pt x="3926" y="172"/>
                      <a:pt x="3560" y="264"/>
                    </a:cubicBezTo>
                    <a:cubicBezTo>
                      <a:pt x="2704" y="447"/>
                      <a:pt x="2063" y="722"/>
                      <a:pt x="1589" y="1012"/>
                    </a:cubicBezTo>
                    <a:cubicBezTo>
                      <a:pt x="3132" y="1929"/>
                      <a:pt x="4384" y="5167"/>
                      <a:pt x="4430" y="11017"/>
                    </a:cubicBezTo>
                    <a:cubicBezTo>
                      <a:pt x="4430" y="11124"/>
                      <a:pt x="4430" y="11246"/>
                      <a:pt x="4430" y="11353"/>
                    </a:cubicBezTo>
                    <a:cubicBezTo>
                      <a:pt x="4430" y="20120"/>
                      <a:pt x="1" y="21419"/>
                      <a:pt x="1" y="21419"/>
                    </a:cubicBezTo>
                    <a:lnTo>
                      <a:pt x="5576" y="21419"/>
                    </a:lnTo>
                    <a:cubicBezTo>
                      <a:pt x="10143" y="21419"/>
                      <a:pt x="12373" y="4556"/>
                      <a:pt x="12021" y="2860"/>
                    </a:cubicBezTo>
                    <a:cubicBezTo>
                      <a:pt x="11695" y="1352"/>
                      <a:pt x="9241" y="1"/>
                      <a:pt x="6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8"/>
              <p:cNvSpPr/>
              <p:nvPr/>
            </p:nvSpPr>
            <p:spPr>
              <a:xfrm>
                <a:off x="3730175" y="1534750"/>
                <a:ext cx="339125" cy="510175"/>
              </a:xfrm>
              <a:custGeom>
                <a:avLst/>
                <a:gdLst/>
                <a:ahLst/>
                <a:cxnLst/>
                <a:rect l="l" t="t" r="r" b="b"/>
                <a:pathLst>
                  <a:path w="13565" h="20407" extrusionOk="0">
                    <a:moveTo>
                      <a:pt x="10723" y="0"/>
                    </a:moveTo>
                    <a:cubicBezTo>
                      <a:pt x="10234" y="275"/>
                      <a:pt x="9914" y="581"/>
                      <a:pt x="9700" y="825"/>
                    </a:cubicBezTo>
                    <a:cubicBezTo>
                      <a:pt x="9471" y="1085"/>
                      <a:pt x="9379" y="1283"/>
                      <a:pt x="9364" y="1329"/>
                    </a:cubicBezTo>
                    <a:cubicBezTo>
                      <a:pt x="9364" y="1344"/>
                      <a:pt x="9364" y="1344"/>
                      <a:pt x="9364" y="1344"/>
                    </a:cubicBezTo>
                    <a:cubicBezTo>
                      <a:pt x="9333" y="1451"/>
                      <a:pt x="9303" y="1558"/>
                      <a:pt x="9287" y="1665"/>
                    </a:cubicBezTo>
                    <a:cubicBezTo>
                      <a:pt x="9043" y="2811"/>
                      <a:pt x="8829" y="4384"/>
                      <a:pt x="8844" y="6232"/>
                    </a:cubicBezTo>
                    <a:cubicBezTo>
                      <a:pt x="8844" y="7042"/>
                      <a:pt x="8890" y="7897"/>
                      <a:pt x="9012" y="8813"/>
                    </a:cubicBezTo>
                    <a:cubicBezTo>
                      <a:pt x="9104" y="9577"/>
                      <a:pt x="9257" y="10371"/>
                      <a:pt x="9471" y="11196"/>
                    </a:cubicBezTo>
                    <a:cubicBezTo>
                      <a:pt x="9746" y="12311"/>
                      <a:pt x="10021" y="13503"/>
                      <a:pt x="10158" y="14495"/>
                    </a:cubicBezTo>
                    <a:cubicBezTo>
                      <a:pt x="10357" y="15901"/>
                      <a:pt x="10296" y="16955"/>
                      <a:pt x="9669" y="17016"/>
                    </a:cubicBezTo>
                    <a:cubicBezTo>
                      <a:pt x="8585" y="17138"/>
                      <a:pt x="7882" y="17168"/>
                      <a:pt x="7623" y="18253"/>
                    </a:cubicBezTo>
                    <a:lnTo>
                      <a:pt x="2796" y="18589"/>
                    </a:lnTo>
                    <a:lnTo>
                      <a:pt x="383" y="20132"/>
                    </a:lnTo>
                    <a:lnTo>
                      <a:pt x="1" y="20407"/>
                    </a:lnTo>
                    <a:lnTo>
                      <a:pt x="9135" y="20407"/>
                    </a:lnTo>
                    <a:cubicBezTo>
                      <a:pt x="9135" y="20407"/>
                      <a:pt x="13564" y="19108"/>
                      <a:pt x="13564" y="10341"/>
                    </a:cubicBezTo>
                    <a:cubicBezTo>
                      <a:pt x="13564" y="10234"/>
                      <a:pt x="13564" y="10112"/>
                      <a:pt x="13564" y="10005"/>
                    </a:cubicBezTo>
                    <a:cubicBezTo>
                      <a:pt x="13518" y="4445"/>
                      <a:pt x="12388" y="1237"/>
                      <a:pt x="10952" y="153"/>
                    </a:cubicBezTo>
                    <a:cubicBezTo>
                      <a:pt x="10876" y="92"/>
                      <a:pt x="10800" y="46"/>
                      <a:pt x="107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8"/>
              <p:cNvSpPr/>
              <p:nvPr/>
            </p:nvSpPr>
            <p:spPr>
              <a:xfrm>
                <a:off x="3852750" y="2044900"/>
                <a:ext cx="180650" cy="325375"/>
              </a:xfrm>
              <a:custGeom>
                <a:avLst/>
                <a:gdLst/>
                <a:ahLst/>
                <a:cxnLst/>
                <a:rect l="l" t="t" r="r" b="b"/>
                <a:pathLst>
                  <a:path w="7226" h="13015" extrusionOk="0">
                    <a:moveTo>
                      <a:pt x="2979" y="1"/>
                    </a:moveTo>
                    <a:lnTo>
                      <a:pt x="2979" y="8921"/>
                    </a:lnTo>
                    <a:cubicBezTo>
                      <a:pt x="2979" y="9852"/>
                      <a:pt x="2552" y="10723"/>
                      <a:pt x="1818" y="11303"/>
                    </a:cubicBezTo>
                    <a:lnTo>
                      <a:pt x="169" y="12586"/>
                    </a:lnTo>
                    <a:cubicBezTo>
                      <a:pt x="1" y="12724"/>
                      <a:pt x="92" y="13014"/>
                      <a:pt x="321" y="13014"/>
                    </a:cubicBezTo>
                    <a:lnTo>
                      <a:pt x="6889" y="13014"/>
                    </a:lnTo>
                    <a:cubicBezTo>
                      <a:pt x="7119" y="13014"/>
                      <a:pt x="7225" y="12724"/>
                      <a:pt x="7042" y="12586"/>
                    </a:cubicBezTo>
                    <a:lnTo>
                      <a:pt x="5393" y="11303"/>
                    </a:lnTo>
                    <a:cubicBezTo>
                      <a:pt x="4659" y="10723"/>
                      <a:pt x="4232" y="9852"/>
                      <a:pt x="4232" y="8921"/>
                    </a:cubicBezTo>
                    <a:lnTo>
                      <a:pt x="42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8"/>
              <p:cNvSpPr/>
              <p:nvPr/>
            </p:nvSpPr>
            <p:spPr>
              <a:xfrm>
                <a:off x="4150600" y="1519475"/>
                <a:ext cx="3075" cy="9175"/>
              </a:xfrm>
              <a:custGeom>
                <a:avLst/>
                <a:gdLst/>
                <a:ahLst/>
                <a:cxnLst/>
                <a:rect l="l" t="t" r="r" b="b"/>
                <a:pathLst>
                  <a:path w="123" h="367" fill="none" extrusionOk="0">
                    <a:moveTo>
                      <a:pt x="1" y="0"/>
                    </a:moveTo>
                    <a:cubicBezTo>
                      <a:pt x="1" y="0"/>
                      <a:pt x="46" y="122"/>
                      <a:pt x="123" y="367"/>
                    </a:cubicBezTo>
                  </a:path>
                </a:pathLst>
              </a:custGeom>
              <a:noFill/>
              <a:ln w="3825" cap="rnd" cmpd="sng">
                <a:solidFill>
                  <a:schemeClr val="dk1"/>
                </a:solidFill>
                <a:prstDash val="solid"/>
                <a:miter lim="152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8"/>
              <p:cNvSpPr/>
              <p:nvPr/>
            </p:nvSpPr>
            <p:spPr>
              <a:xfrm>
                <a:off x="4063150" y="2032300"/>
                <a:ext cx="7300" cy="6525"/>
              </a:xfrm>
              <a:custGeom>
                <a:avLst/>
                <a:gdLst/>
                <a:ahLst/>
                <a:cxnLst/>
                <a:rect l="l" t="t" r="r" b="b"/>
                <a:pathLst>
                  <a:path w="292" h="261" fill="none" extrusionOk="0">
                    <a:moveTo>
                      <a:pt x="291" y="1"/>
                    </a:moveTo>
                    <a:cubicBezTo>
                      <a:pt x="184" y="92"/>
                      <a:pt x="92" y="184"/>
                      <a:pt x="1" y="260"/>
                    </a:cubicBezTo>
                  </a:path>
                </a:pathLst>
              </a:custGeom>
              <a:noFill/>
              <a:ln w="3825" cap="rnd" cmpd="sng">
                <a:solidFill>
                  <a:schemeClr val="dk1"/>
                </a:solidFill>
                <a:prstDash val="solid"/>
                <a:miter lim="152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8"/>
              <p:cNvSpPr/>
              <p:nvPr/>
            </p:nvSpPr>
            <p:spPr>
              <a:xfrm>
                <a:off x="3927225" y="2044900"/>
                <a:ext cx="31325" cy="74100"/>
              </a:xfrm>
              <a:custGeom>
                <a:avLst/>
                <a:gdLst/>
                <a:ahLst/>
                <a:cxnLst/>
                <a:rect l="l" t="t" r="r" b="b"/>
                <a:pathLst>
                  <a:path w="1253" h="2964" extrusionOk="0">
                    <a:moveTo>
                      <a:pt x="0" y="1"/>
                    </a:moveTo>
                    <a:lnTo>
                      <a:pt x="0" y="2964"/>
                    </a:lnTo>
                    <a:cubicBezTo>
                      <a:pt x="382" y="2842"/>
                      <a:pt x="825" y="2658"/>
                      <a:pt x="1253" y="2429"/>
                    </a:cubicBezTo>
                    <a:lnTo>
                      <a:pt x="12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8"/>
              <p:cNvSpPr/>
              <p:nvPr/>
            </p:nvSpPr>
            <p:spPr>
              <a:xfrm>
                <a:off x="3730175" y="1690550"/>
                <a:ext cx="277650" cy="354375"/>
              </a:xfrm>
              <a:custGeom>
                <a:avLst/>
                <a:gdLst/>
                <a:ahLst/>
                <a:cxnLst/>
                <a:rect l="l" t="t" r="r" b="b"/>
                <a:pathLst>
                  <a:path w="11106" h="14175" extrusionOk="0">
                    <a:moveTo>
                      <a:pt x="8844" y="0"/>
                    </a:moveTo>
                    <a:cubicBezTo>
                      <a:pt x="8844" y="810"/>
                      <a:pt x="8890" y="1680"/>
                      <a:pt x="9012" y="2581"/>
                    </a:cubicBezTo>
                    <a:cubicBezTo>
                      <a:pt x="9104" y="3345"/>
                      <a:pt x="9257" y="4139"/>
                      <a:pt x="9471" y="4964"/>
                    </a:cubicBezTo>
                    <a:cubicBezTo>
                      <a:pt x="9746" y="6079"/>
                      <a:pt x="10021" y="7271"/>
                      <a:pt x="10158" y="8263"/>
                    </a:cubicBezTo>
                    <a:cubicBezTo>
                      <a:pt x="10357" y="9669"/>
                      <a:pt x="10296" y="10723"/>
                      <a:pt x="9669" y="10784"/>
                    </a:cubicBezTo>
                    <a:cubicBezTo>
                      <a:pt x="8585" y="10906"/>
                      <a:pt x="7882" y="10936"/>
                      <a:pt x="7623" y="12021"/>
                    </a:cubicBezTo>
                    <a:lnTo>
                      <a:pt x="2796" y="12357"/>
                    </a:lnTo>
                    <a:lnTo>
                      <a:pt x="383" y="13900"/>
                    </a:lnTo>
                    <a:lnTo>
                      <a:pt x="1" y="14175"/>
                    </a:lnTo>
                    <a:lnTo>
                      <a:pt x="3667" y="14175"/>
                    </a:lnTo>
                    <a:cubicBezTo>
                      <a:pt x="4125" y="13609"/>
                      <a:pt x="4888" y="12937"/>
                      <a:pt x="5927" y="12830"/>
                    </a:cubicBezTo>
                    <a:cubicBezTo>
                      <a:pt x="6206" y="12803"/>
                      <a:pt x="6448" y="12794"/>
                      <a:pt x="6661" y="12794"/>
                    </a:cubicBezTo>
                    <a:cubicBezTo>
                      <a:pt x="7027" y="12794"/>
                      <a:pt x="7305" y="12820"/>
                      <a:pt x="7526" y="12820"/>
                    </a:cubicBezTo>
                    <a:cubicBezTo>
                      <a:pt x="8021" y="12820"/>
                      <a:pt x="8231" y="12689"/>
                      <a:pt x="8508" y="11838"/>
                    </a:cubicBezTo>
                    <a:cubicBezTo>
                      <a:pt x="8738" y="11150"/>
                      <a:pt x="10586" y="11318"/>
                      <a:pt x="10891" y="10387"/>
                    </a:cubicBezTo>
                    <a:cubicBezTo>
                      <a:pt x="11105" y="9699"/>
                      <a:pt x="9547" y="3727"/>
                      <a:pt x="88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8"/>
              <p:cNvSpPr/>
              <p:nvPr/>
            </p:nvSpPr>
            <p:spPr>
              <a:xfrm>
                <a:off x="3178400" y="1635925"/>
                <a:ext cx="93950" cy="51975"/>
              </a:xfrm>
              <a:custGeom>
                <a:avLst/>
                <a:gdLst/>
                <a:ahLst/>
                <a:cxnLst/>
                <a:rect l="l" t="t" r="r" b="b"/>
                <a:pathLst>
                  <a:path w="3758" h="2079" extrusionOk="0">
                    <a:moveTo>
                      <a:pt x="0" y="1"/>
                    </a:moveTo>
                    <a:lnTo>
                      <a:pt x="0" y="1"/>
                    </a:lnTo>
                    <a:cubicBezTo>
                      <a:pt x="520" y="1040"/>
                      <a:pt x="1375" y="1742"/>
                      <a:pt x="1910" y="2078"/>
                    </a:cubicBezTo>
                    <a:lnTo>
                      <a:pt x="3697" y="2078"/>
                    </a:lnTo>
                    <a:cubicBezTo>
                      <a:pt x="3727" y="1910"/>
                      <a:pt x="3758" y="1727"/>
                      <a:pt x="3758" y="1513"/>
                    </a:cubicBezTo>
                    <a:cubicBezTo>
                      <a:pt x="3407" y="1452"/>
                      <a:pt x="2872" y="1528"/>
                      <a:pt x="2139" y="1360"/>
                    </a:cubicBezTo>
                    <a:cubicBezTo>
                      <a:pt x="1299" y="1162"/>
                      <a:pt x="489" y="520"/>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8"/>
              <p:cNvSpPr/>
              <p:nvPr/>
            </p:nvSpPr>
            <p:spPr>
              <a:xfrm>
                <a:off x="3227275" y="1378800"/>
                <a:ext cx="159400" cy="345500"/>
              </a:xfrm>
              <a:custGeom>
                <a:avLst/>
                <a:gdLst/>
                <a:ahLst/>
                <a:cxnLst/>
                <a:rect l="l" t="t" r="r" b="b"/>
                <a:pathLst>
                  <a:path w="6376" h="13820" extrusionOk="0">
                    <a:moveTo>
                      <a:pt x="2932" y="0"/>
                    </a:moveTo>
                    <a:cubicBezTo>
                      <a:pt x="2867" y="0"/>
                      <a:pt x="2802" y="2"/>
                      <a:pt x="2735" y="6"/>
                    </a:cubicBezTo>
                    <a:cubicBezTo>
                      <a:pt x="4720" y="831"/>
                      <a:pt x="2628" y="3794"/>
                      <a:pt x="1238" y="6605"/>
                    </a:cubicBezTo>
                    <a:cubicBezTo>
                      <a:pt x="1146" y="6773"/>
                      <a:pt x="1085" y="6926"/>
                      <a:pt x="1009" y="7094"/>
                    </a:cubicBezTo>
                    <a:cubicBezTo>
                      <a:pt x="1" y="9568"/>
                      <a:pt x="1238" y="10698"/>
                      <a:pt x="1238" y="10698"/>
                    </a:cubicBezTo>
                    <a:lnTo>
                      <a:pt x="1207" y="12867"/>
                    </a:lnTo>
                    <a:cubicBezTo>
                      <a:pt x="1207" y="12867"/>
                      <a:pt x="1589" y="13280"/>
                      <a:pt x="1971" y="13555"/>
                    </a:cubicBezTo>
                    <a:cubicBezTo>
                      <a:pt x="2173" y="13708"/>
                      <a:pt x="2371" y="13819"/>
                      <a:pt x="2512" y="13819"/>
                    </a:cubicBezTo>
                    <a:cubicBezTo>
                      <a:pt x="2638" y="13819"/>
                      <a:pt x="2719" y="13732"/>
                      <a:pt x="2719" y="13509"/>
                    </a:cubicBezTo>
                    <a:cubicBezTo>
                      <a:pt x="2719" y="13356"/>
                      <a:pt x="2674" y="13142"/>
                      <a:pt x="2597" y="12867"/>
                    </a:cubicBezTo>
                    <a:cubicBezTo>
                      <a:pt x="2276" y="11752"/>
                      <a:pt x="3101" y="9980"/>
                      <a:pt x="4018" y="8331"/>
                    </a:cubicBezTo>
                    <a:cubicBezTo>
                      <a:pt x="4842" y="6819"/>
                      <a:pt x="5759" y="5413"/>
                      <a:pt x="5973" y="4680"/>
                    </a:cubicBezTo>
                    <a:cubicBezTo>
                      <a:pt x="6375" y="3205"/>
                      <a:pt x="5513" y="0"/>
                      <a:pt x="29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8"/>
              <p:cNvSpPr/>
              <p:nvPr/>
            </p:nvSpPr>
            <p:spPr>
              <a:xfrm>
                <a:off x="3257050" y="1378575"/>
                <a:ext cx="82125" cy="280775"/>
              </a:xfrm>
              <a:custGeom>
                <a:avLst/>
                <a:gdLst/>
                <a:ahLst/>
                <a:cxnLst/>
                <a:rect l="l" t="t" r="r" b="b"/>
                <a:pathLst>
                  <a:path w="3285" h="11231" extrusionOk="0">
                    <a:moveTo>
                      <a:pt x="1544" y="0"/>
                    </a:moveTo>
                    <a:lnTo>
                      <a:pt x="1544" y="0"/>
                    </a:lnTo>
                    <a:cubicBezTo>
                      <a:pt x="2537" y="230"/>
                      <a:pt x="3102" y="1238"/>
                      <a:pt x="3193" y="2184"/>
                    </a:cubicBezTo>
                    <a:cubicBezTo>
                      <a:pt x="3239" y="2765"/>
                      <a:pt x="3041" y="3345"/>
                      <a:pt x="2842" y="3880"/>
                    </a:cubicBezTo>
                    <a:cubicBezTo>
                      <a:pt x="2078" y="5835"/>
                      <a:pt x="933" y="7607"/>
                      <a:pt x="291" y="9592"/>
                    </a:cubicBezTo>
                    <a:cubicBezTo>
                      <a:pt x="138" y="10096"/>
                      <a:pt x="1" y="10646"/>
                      <a:pt x="154" y="11181"/>
                    </a:cubicBezTo>
                    <a:cubicBezTo>
                      <a:pt x="166" y="11206"/>
                      <a:pt x="199" y="11231"/>
                      <a:pt x="236" y="11231"/>
                    </a:cubicBezTo>
                    <a:cubicBezTo>
                      <a:pt x="244" y="11231"/>
                      <a:pt x="252" y="11229"/>
                      <a:pt x="261" y="11227"/>
                    </a:cubicBezTo>
                    <a:cubicBezTo>
                      <a:pt x="306" y="11211"/>
                      <a:pt x="322" y="11166"/>
                      <a:pt x="306" y="11120"/>
                    </a:cubicBezTo>
                    <a:cubicBezTo>
                      <a:pt x="154" y="10646"/>
                      <a:pt x="291" y="10112"/>
                      <a:pt x="413" y="9638"/>
                    </a:cubicBezTo>
                    <a:cubicBezTo>
                      <a:pt x="1040" y="7637"/>
                      <a:pt x="2170" y="5850"/>
                      <a:pt x="2888" y="3910"/>
                    </a:cubicBezTo>
                    <a:cubicBezTo>
                      <a:pt x="3086" y="3360"/>
                      <a:pt x="3285" y="2780"/>
                      <a:pt x="3239" y="2184"/>
                    </a:cubicBezTo>
                    <a:cubicBezTo>
                      <a:pt x="3117" y="1222"/>
                      <a:pt x="2537" y="230"/>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8"/>
              <p:cNvSpPr/>
              <p:nvPr/>
            </p:nvSpPr>
            <p:spPr>
              <a:xfrm>
                <a:off x="3287225" y="1605775"/>
                <a:ext cx="57675" cy="103150"/>
              </a:xfrm>
              <a:custGeom>
                <a:avLst/>
                <a:gdLst/>
                <a:ahLst/>
                <a:cxnLst/>
                <a:rect l="l" t="t" r="r" b="b"/>
                <a:pathLst>
                  <a:path w="2307" h="4126" extrusionOk="0">
                    <a:moveTo>
                      <a:pt x="2307" y="0"/>
                    </a:moveTo>
                    <a:lnTo>
                      <a:pt x="2307" y="0"/>
                    </a:lnTo>
                    <a:cubicBezTo>
                      <a:pt x="1635" y="107"/>
                      <a:pt x="1116" y="535"/>
                      <a:pt x="749" y="963"/>
                    </a:cubicBezTo>
                    <a:cubicBezTo>
                      <a:pt x="306" y="1482"/>
                      <a:pt x="92" y="2032"/>
                      <a:pt x="92" y="2032"/>
                    </a:cubicBezTo>
                    <a:cubicBezTo>
                      <a:pt x="92" y="2032"/>
                      <a:pt x="1" y="2704"/>
                      <a:pt x="123" y="3299"/>
                    </a:cubicBezTo>
                    <a:cubicBezTo>
                      <a:pt x="219" y="3737"/>
                      <a:pt x="437" y="4126"/>
                      <a:pt x="887" y="4126"/>
                    </a:cubicBezTo>
                    <a:cubicBezTo>
                      <a:pt x="939" y="4126"/>
                      <a:pt x="995" y="4120"/>
                      <a:pt x="1055" y="4109"/>
                    </a:cubicBezTo>
                    <a:cubicBezTo>
                      <a:pt x="2307" y="3865"/>
                      <a:pt x="1482" y="2200"/>
                      <a:pt x="23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3160075" y="1509550"/>
                <a:ext cx="112275" cy="198825"/>
              </a:xfrm>
              <a:custGeom>
                <a:avLst/>
                <a:gdLst/>
                <a:ahLst/>
                <a:cxnLst/>
                <a:rect l="l" t="t" r="r" b="b"/>
                <a:pathLst>
                  <a:path w="4491" h="7953" extrusionOk="0">
                    <a:moveTo>
                      <a:pt x="1406" y="0"/>
                    </a:moveTo>
                    <a:cubicBezTo>
                      <a:pt x="0" y="2154"/>
                      <a:pt x="138" y="3849"/>
                      <a:pt x="733" y="5056"/>
                    </a:cubicBezTo>
                    <a:cubicBezTo>
                      <a:pt x="1512" y="6629"/>
                      <a:pt x="3086" y="7408"/>
                      <a:pt x="3086" y="7408"/>
                    </a:cubicBezTo>
                    <a:cubicBezTo>
                      <a:pt x="3086" y="7408"/>
                      <a:pt x="3320" y="7952"/>
                      <a:pt x="3709" y="7952"/>
                    </a:cubicBezTo>
                    <a:cubicBezTo>
                      <a:pt x="3816" y="7952"/>
                      <a:pt x="3934" y="7911"/>
                      <a:pt x="4063" y="7805"/>
                    </a:cubicBezTo>
                    <a:cubicBezTo>
                      <a:pt x="4079" y="7790"/>
                      <a:pt x="4109" y="7775"/>
                      <a:pt x="4124" y="7744"/>
                    </a:cubicBezTo>
                    <a:cubicBezTo>
                      <a:pt x="4369" y="7515"/>
                      <a:pt x="4491" y="7087"/>
                      <a:pt x="4491" y="6568"/>
                    </a:cubicBezTo>
                    <a:cubicBezTo>
                      <a:pt x="4491" y="5728"/>
                      <a:pt x="4201" y="4659"/>
                      <a:pt x="3620" y="3956"/>
                    </a:cubicBezTo>
                    <a:cubicBezTo>
                      <a:pt x="3513" y="3834"/>
                      <a:pt x="3406" y="3712"/>
                      <a:pt x="3300" y="3590"/>
                    </a:cubicBezTo>
                    <a:cubicBezTo>
                      <a:pt x="2459" y="2581"/>
                      <a:pt x="1619" y="1543"/>
                      <a:pt x="1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3171150" y="1509550"/>
                <a:ext cx="88600" cy="185975"/>
              </a:xfrm>
              <a:custGeom>
                <a:avLst/>
                <a:gdLst/>
                <a:ahLst/>
                <a:cxnLst/>
                <a:rect l="l" t="t" r="r" b="b"/>
                <a:pathLst>
                  <a:path w="3544" h="7439" extrusionOk="0">
                    <a:moveTo>
                      <a:pt x="963" y="0"/>
                    </a:moveTo>
                    <a:cubicBezTo>
                      <a:pt x="0" y="4812"/>
                      <a:pt x="3483" y="4934"/>
                      <a:pt x="3361" y="7347"/>
                    </a:cubicBezTo>
                    <a:cubicBezTo>
                      <a:pt x="3361" y="7393"/>
                      <a:pt x="3391" y="7423"/>
                      <a:pt x="3437" y="7439"/>
                    </a:cubicBezTo>
                    <a:cubicBezTo>
                      <a:pt x="3483" y="7439"/>
                      <a:pt x="3513" y="7408"/>
                      <a:pt x="3529" y="7362"/>
                    </a:cubicBezTo>
                    <a:cubicBezTo>
                      <a:pt x="3544" y="7011"/>
                      <a:pt x="3483" y="6660"/>
                      <a:pt x="3330" y="6339"/>
                    </a:cubicBezTo>
                    <a:cubicBezTo>
                      <a:pt x="2872" y="5407"/>
                      <a:pt x="2001" y="4796"/>
                      <a:pt x="1482" y="3910"/>
                    </a:cubicBezTo>
                    <a:cubicBezTo>
                      <a:pt x="764" y="2765"/>
                      <a:pt x="718" y="1298"/>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8"/>
              <p:cNvSpPr/>
              <p:nvPr/>
            </p:nvSpPr>
            <p:spPr>
              <a:xfrm>
                <a:off x="3290075" y="1605775"/>
                <a:ext cx="54825" cy="96600"/>
              </a:xfrm>
              <a:custGeom>
                <a:avLst/>
                <a:gdLst/>
                <a:ahLst/>
                <a:cxnLst/>
                <a:rect l="l" t="t" r="r" b="b"/>
                <a:pathLst>
                  <a:path w="2193" h="3864" extrusionOk="0">
                    <a:moveTo>
                      <a:pt x="2193" y="0"/>
                    </a:moveTo>
                    <a:lnTo>
                      <a:pt x="2193" y="0"/>
                    </a:lnTo>
                    <a:cubicBezTo>
                      <a:pt x="1231" y="1100"/>
                      <a:pt x="299" y="2307"/>
                      <a:pt x="9" y="3773"/>
                    </a:cubicBezTo>
                    <a:cubicBezTo>
                      <a:pt x="0" y="3833"/>
                      <a:pt x="44" y="3864"/>
                      <a:pt x="87" y="3864"/>
                    </a:cubicBezTo>
                    <a:cubicBezTo>
                      <a:pt x="121" y="3864"/>
                      <a:pt x="155" y="3844"/>
                      <a:pt x="162" y="3804"/>
                    </a:cubicBezTo>
                    <a:cubicBezTo>
                      <a:pt x="391" y="2368"/>
                      <a:pt x="1292" y="1100"/>
                      <a:pt x="2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8"/>
              <p:cNvSpPr/>
              <p:nvPr/>
            </p:nvSpPr>
            <p:spPr>
              <a:xfrm>
                <a:off x="3207050" y="1693225"/>
                <a:ext cx="126025" cy="96625"/>
              </a:xfrm>
              <a:custGeom>
                <a:avLst/>
                <a:gdLst/>
                <a:ahLst/>
                <a:cxnLst/>
                <a:rect l="l" t="t" r="r" b="b"/>
                <a:pathLst>
                  <a:path w="5041" h="3865" extrusionOk="0">
                    <a:moveTo>
                      <a:pt x="321" y="0"/>
                    </a:moveTo>
                    <a:cubicBezTo>
                      <a:pt x="137" y="0"/>
                      <a:pt x="0" y="168"/>
                      <a:pt x="46" y="336"/>
                    </a:cubicBezTo>
                    <a:lnTo>
                      <a:pt x="137" y="962"/>
                    </a:lnTo>
                    <a:lnTo>
                      <a:pt x="580" y="3620"/>
                    </a:lnTo>
                    <a:cubicBezTo>
                      <a:pt x="596" y="3757"/>
                      <a:pt x="718" y="3864"/>
                      <a:pt x="855" y="3864"/>
                    </a:cubicBezTo>
                    <a:lnTo>
                      <a:pt x="4185" y="3864"/>
                    </a:lnTo>
                    <a:cubicBezTo>
                      <a:pt x="4338" y="3864"/>
                      <a:pt x="4460" y="3757"/>
                      <a:pt x="4475" y="3620"/>
                    </a:cubicBezTo>
                    <a:lnTo>
                      <a:pt x="5010" y="336"/>
                    </a:lnTo>
                    <a:cubicBezTo>
                      <a:pt x="5041" y="168"/>
                      <a:pt x="4903" y="0"/>
                      <a:pt x="47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8"/>
              <p:cNvSpPr/>
              <p:nvPr/>
            </p:nvSpPr>
            <p:spPr>
              <a:xfrm>
                <a:off x="3195200" y="1687875"/>
                <a:ext cx="149700" cy="30575"/>
              </a:xfrm>
              <a:custGeom>
                <a:avLst/>
                <a:gdLst/>
                <a:ahLst/>
                <a:cxnLst/>
                <a:rect l="l" t="t" r="r" b="b"/>
                <a:pathLst>
                  <a:path w="5988" h="1223" extrusionOk="0">
                    <a:moveTo>
                      <a:pt x="550" y="0"/>
                    </a:moveTo>
                    <a:cubicBezTo>
                      <a:pt x="367" y="0"/>
                      <a:pt x="199" y="138"/>
                      <a:pt x="169" y="336"/>
                    </a:cubicBezTo>
                    <a:lnTo>
                      <a:pt x="1" y="1222"/>
                    </a:lnTo>
                    <a:lnTo>
                      <a:pt x="5988" y="1222"/>
                    </a:lnTo>
                    <a:lnTo>
                      <a:pt x="5835" y="336"/>
                    </a:lnTo>
                    <a:cubicBezTo>
                      <a:pt x="5805" y="138"/>
                      <a:pt x="5637" y="0"/>
                      <a:pt x="5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8"/>
              <p:cNvSpPr/>
              <p:nvPr/>
            </p:nvSpPr>
            <p:spPr>
              <a:xfrm>
                <a:off x="3210850" y="1718425"/>
                <a:ext cx="67250" cy="71425"/>
              </a:xfrm>
              <a:custGeom>
                <a:avLst/>
                <a:gdLst/>
                <a:ahLst/>
                <a:cxnLst/>
                <a:rect l="l" t="t" r="r" b="b"/>
                <a:pathLst>
                  <a:path w="2690" h="2857" extrusionOk="0">
                    <a:moveTo>
                      <a:pt x="1" y="0"/>
                    </a:moveTo>
                    <a:lnTo>
                      <a:pt x="428" y="2612"/>
                    </a:lnTo>
                    <a:cubicBezTo>
                      <a:pt x="444" y="2749"/>
                      <a:pt x="566" y="2856"/>
                      <a:pt x="703" y="2856"/>
                    </a:cubicBezTo>
                    <a:lnTo>
                      <a:pt x="2689" y="2856"/>
                    </a:lnTo>
                    <a:cubicBezTo>
                      <a:pt x="2216" y="2536"/>
                      <a:pt x="1849" y="2001"/>
                      <a:pt x="1757" y="1589"/>
                    </a:cubicBezTo>
                    <a:cubicBezTo>
                      <a:pt x="1620" y="1054"/>
                      <a:pt x="1666" y="367"/>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8"/>
              <p:cNvSpPr/>
              <p:nvPr/>
            </p:nvSpPr>
            <p:spPr>
              <a:xfrm>
                <a:off x="3422775" y="917675"/>
                <a:ext cx="250925" cy="196300"/>
              </a:xfrm>
              <a:custGeom>
                <a:avLst/>
                <a:gdLst/>
                <a:ahLst/>
                <a:cxnLst/>
                <a:rect l="l" t="t" r="r" b="b"/>
                <a:pathLst>
                  <a:path w="10037" h="7852" extrusionOk="0">
                    <a:moveTo>
                      <a:pt x="765" y="0"/>
                    </a:moveTo>
                    <a:cubicBezTo>
                      <a:pt x="337" y="0"/>
                      <a:pt x="1" y="336"/>
                      <a:pt x="1" y="764"/>
                    </a:cubicBezTo>
                    <a:lnTo>
                      <a:pt x="1" y="7087"/>
                    </a:lnTo>
                    <a:cubicBezTo>
                      <a:pt x="1" y="7515"/>
                      <a:pt x="337" y="7851"/>
                      <a:pt x="765" y="7851"/>
                    </a:cubicBezTo>
                    <a:lnTo>
                      <a:pt x="9288" y="7851"/>
                    </a:lnTo>
                    <a:cubicBezTo>
                      <a:pt x="9700" y="7851"/>
                      <a:pt x="10036" y="7515"/>
                      <a:pt x="10036" y="7087"/>
                    </a:cubicBezTo>
                    <a:lnTo>
                      <a:pt x="10036" y="764"/>
                    </a:lnTo>
                    <a:cubicBezTo>
                      <a:pt x="10036" y="336"/>
                      <a:pt x="9700" y="0"/>
                      <a:pt x="9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8"/>
              <p:cNvSpPr/>
              <p:nvPr/>
            </p:nvSpPr>
            <p:spPr>
              <a:xfrm>
                <a:off x="3473950" y="984100"/>
                <a:ext cx="32475" cy="63425"/>
              </a:xfrm>
              <a:custGeom>
                <a:avLst/>
                <a:gdLst/>
                <a:ahLst/>
                <a:cxnLst/>
                <a:rect l="l" t="t" r="r" b="b"/>
                <a:pathLst>
                  <a:path w="1299" h="2537" extrusionOk="0">
                    <a:moveTo>
                      <a:pt x="123" y="1"/>
                    </a:moveTo>
                    <a:cubicBezTo>
                      <a:pt x="62" y="1"/>
                      <a:pt x="1" y="47"/>
                      <a:pt x="1" y="123"/>
                    </a:cubicBezTo>
                    <a:lnTo>
                      <a:pt x="1" y="2414"/>
                    </a:lnTo>
                    <a:cubicBezTo>
                      <a:pt x="1" y="2475"/>
                      <a:pt x="62" y="2536"/>
                      <a:pt x="123" y="2536"/>
                    </a:cubicBezTo>
                    <a:lnTo>
                      <a:pt x="169" y="2536"/>
                    </a:lnTo>
                    <a:cubicBezTo>
                      <a:pt x="230" y="2536"/>
                      <a:pt x="291" y="2475"/>
                      <a:pt x="291" y="2414"/>
                    </a:cubicBezTo>
                    <a:lnTo>
                      <a:pt x="291" y="1467"/>
                    </a:lnTo>
                    <a:cubicBezTo>
                      <a:pt x="291" y="1406"/>
                      <a:pt x="352" y="1345"/>
                      <a:pt x="413" y="1345"/>
                    </a:cubicBezTo>
                    <a:lnTo>
                      <a:pt x="887" y="1345"/>
                    </a:lnTo>
                    <a:cubicBezTo>
                      <a:pt x="948" y="1345"/>
                      <a:pt x="1009" y="1406"/>
                      <a:pt x="1009" y="1467"/>
                    </a:cubicBezTo>
                    <a:lnTo>
                      <a:pt x="1009" y="2414"/>
                    </a:lnTo>
                    <a:cubicBezTo>
                      <a:pt x="1009" y="2475"/>
                      <a:pt x="1055" y="2536"/>
                      <a:pt x="1131" y="2536"/>
                    </a:cubicBezTo>
                    <a:lnTo>
                      <a:pt x="1177" y="2536"/>
                    </a:lnTo>
                    <a:cubicBezTo>
                      <a:pt x="1238" y="2536"/>
                      <a:pt x="1299" y="2475"/>
                      <a:pt x="1299" y="2414"/>
                    </a:cubicBezTo>
                    <a:lnTo>
                      <a:pt x="1299" y="123"/>
                    </a:lnTo>
                    <a:cubicBezTo>
                      <a:pt x="1299" y="47"/>
                      <a:pt x="1238" y="1"/>
                      <a:pt x="1177" y="1"/>
                    </a:cubicBezTo>
                    <a:lnTo>
                      <a:pt x="1131" y="1"/>
                    </a:lnTo>
                    <a:cubicBezTo>
                      <a:pt x="1055" y="1"/>
                      <a:pt x="1009" y="47"/>
                      <a:pt x="1009" y="123"/>
                    </a:cubicBezTo>
                    <a:lnTo>
                      <a:pt x="1009" y="963"/>
                    </a:lnTo>
                    <a:cubicBezTo>
                      <a:pt x="1009" y="1024"/>
                      <a:pt x="948" y="1085"/>
                      <a:pt x="887" y="1085"/>
                    </a:cubicBezTo>
                    <a:lnTo>
                      <a:pt x="413" y="1085"/>
                    </a:lnTo>
                    <a:cubicBezTo>
                      <a:pt x="352" y="1085"/>
                      <a:pt x="291" y="1024"/>
                      <a:pt x="291" y="963"/>
                    </a:cubicBezTo>
                    <a:lnTo>
                      <a:pt x="291" y="123"/>
                    </a:lnTo>
                    <a:cubicBezTo>
                      <a:pt x="291" y="47"/>
                      <a:pt x="245"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8"/>
              <p:cNvSpPr/>
              <p:nvPr/>
            </p:nvSpPr>
            <p:spPr>
              <a:xfrm>
                <a:off x="3513675" y="984100"/>
                <a:ext cx="30175" cy="63425"/>
              </a:xfrm>
              <a:custGeom>
                <a:avLst/>
                <a:gdLst/>
                <a:ahLst/>
                <a:cxnLst/>
                <a:rect l="l" t="t" r="r" b="b"/>
                <a:pathLst>
                  <a:path w="1207" h="2537" extrusionOk="0">
                    <a:moveTo>
                      <a:pt x="122" y="1"/>
                    </a:moveTo>
                    <a:cubicBezTo>
                      <a:pt x="46" y="1"/>
                      <a:pt x="0" y="47"/>
                      <a:pt x="0" y="123"/>
                    </a:cubicBezTo>
                    <a:lnTo>
                      <a:pt x="0" y="138"/>
                    </a:lnTo>
                    <a:cubicBezTo>
                      <a:pt x="0" y="199"/>
                      <a:pt x="46" y="261"/>
                      <a:pt x="122" y="261"/>
                    </a:cubicBezTo>
                    <a:lnTo>
                      <a:pt x="336" y="261"/>
                    </a:lnTo>
                    <a:cubicBezTo>
                      <a:pt x="397" y="261"/>
                      <a:pt x="458" y="306"/>
                      <a:pt x="458" y="383"/>
                    </a:cubicBezTo>
                    <a:lnTo>
                      <a:pt x="458" y="2414"/>
                    </a:lnTo>
                    <a:cubicBezTo>
                      <a:pt x="458" y="2491"/>
                      <a:pt x="520" y="2536"/>
                      <a:pt x="581" y="2536"/>
                    </a:cubicBezTo>
                    <a:lnTo>
                      <a:pt x="626" y="2536"/>
                    </a:lnTo>
                    <a:cubicBezTo>
                      <a:pt x="688" y="2536"/>
                      <a:pt x="749" y="2491"/>
                      <a:pt x="749" y="2414"/>
                    </a:cubicBezTo>
                    <a:lnTo>
                      <a:pt x="749" y="383"/>
                    </a:lnTo>
                    <a:cubicBezTo>
                      <a:pt x="749" y="306"/>
                      <a:pt x="810" y="261"/>
                      <a:pt x="871" y="261"/>
                    </a:cubicBezTo>
                    <a:lnTo>
                      <a:pt x="1085" y="261"/>
                    </a:lnTo>
                    <a:cubicBezTo>
                      <a:pt x="1161" y="261"/>
                      <a:pt x="1207" y="199"/>
                      <a:pt x="1207" y="138"/>
                    </a:cubicBezTo>
                    <a:lnTo>
                      <a:pt x="1207" y="123"/>
                    </a:lnTo>
                    <a:cubicBezTo>
                      <a:pt x="1207" y="47"/>
                      <a:pt x="1161" y="1"/>
                      <a:pt x="1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8"/>
              <p:cNvSpPr/>
              <p:nvPr/>
            </p:nvSpPr>
            <p:spPr>
              <a:xfrm>
                <a:off x="3549175" y="984100"/>
                <a:ext cx="48150" cy="63425"/>
              </a:xfrm>
              <a:custGeom>
                <a:avLst/>
                <a:gdLst/>
                <a:ahLst/>
                <a:cxnLst/>
                <a:rect l="l" t="t" r="r" b="b"/>
                <a:pathLst>
                  <a:path w="1926" h="2537" extrusionOk="0">
                    <a:moveTo>
                      <a:pt x="260" y="1"/>
                    </a:moveTo>
                    <a:cubicBezTo>
                      <a:pt x="199" y="1"/>
                      <a:pt x="138" y="47"/>
                      <a:pt x="138" y="108"/>
                    </a:cubicBezTo>
                    <a:lnTo>
                      <a:pt x="1" y="2414"/>
                    </a:lnTo>
                    <a:cubicBezTo>
                      <a:pt x="1" y="2475"/>
                      <a:pt x="62" y="2536"/>
                      <a:pt x="123" y="2536"/>
                    </a:cubicBezTo>
                    <a:lnTo>
                      <a:pt x="138" y="2536"/>
                    </a:lnTo>
                    <a:cubicBezTo>
                      <a:pt x="199" y="2536"/>
                      <a:pt x="260" y="2491"/>
                      <a:pt x="260" y="2429"/>
                    </a:cubicBezTo>
                    <a:lnTo>
                      <a:pt x="306" y="1467"/>
                    </a:lnTo>
                    <a:cubicBezTo>
                      <a:pt x="321" y="1101"/>
                      <a:pt x="337" y="749"/>
                      <a:pt x="337" y="444"/>
                    </a:cubicBezTo>
                    <a:lnTo>
                      <a:pt x="352" y="444"/>
                    </a:lnTo>
                    <a:cubicBezTo>
                      <a:pt x="398" y="749"/>
                      <a:pt x="474" y="1055"/>
                      <a:pt x="551" y="1376"/>
                    </a:cubicBezTo>
                    <a:lnTo>
                      <a:pt x="856" y="2521"/>
                    </a:lnTo>
                    <a:lnTo>
                      <a:pt x="1039" y="2521"/>
                    </a:lnTo>
                    <a:lnTo>
                      <a:pt x="1345" y="1330"/>
                    </a:lnTo>
                    <a:cubicBezTo>
                      <a:pt x="1436" y="1040"/>
                      <a:pt x="1498" y="734"/>
                      <a:pt x="1559" y="444"/>
                    </a:cubicBezTo>
                    <a:lnTo>
                      <a:pt x="1574" y="444"/>
                    </a:lnTo>
                    <a:cubicBezTo>
                      <a:pt x="1559" y="734"/>
                      <a:pt x="1574" y="1116"/>
                      <a:pt x="1605" y="1452"/>
                    </a:cubicBezTo>
                    <a:lnTo>
                      <a:pt x="1650" y="2429"/>
                    </a:lnTo>
                    <a:cubicBezTo>
                      <a:pt x="1650" y="2491"/>
                      <a:pt x="1696" y="2536"/>
                      <a:pt x="1773" y="2536"/>
                    </a:cubicBezTo>
                    <a:lnTo>
                      <a:pt x="1788" y="2536"/>
                    </a:lnTo>
                    <a:cubicBezTo>
                      <a:pt x="1864" y="2536"/>
                      <a:pt x="1925" y="2491"/>
                      <a:pt x="1910" y="2414"/>
                    </a:cubicBezTo>
                    <a:lnTo>
                      <a:pt x="1788" y="108"/>
                    </a:lnTo>
                    <a:cubicBezTo>
                      <a:pt x="1773" y="47"/>
                      <a:pt x="1727" y="1"/>
                      <a:pt x="1666" y="1"/>
                    </a:cubicBezTo>
                    <a:lnTo>
                      <a:pt x="1543" y="1"/>
                    </a:lnTo>
                    <a:cubicBezTo>
                      <a:pt x="1498" y="1"/>
                      <a:pt x="1436" y="31"/>
                      <a:pt x="1421" y="93"/>
                    </a:cubicBezTo>
                    <a:lnTo>
                      <a:pt x="1162" y="1162"/>
                    </a:lnTo>
                    <a:cubicBezTo>
                      <a:pt x="1085" y="1498"/>
                      <a:pt x="1024" y="1742"/>
                      <a:pt x="978" y="2032"/>
                    </a:cubicBezTo>
                    <a:lnTo>
                      <a:pt x="963" y="2032"/>
                    </a:lnTo>
                    <a:cubicBezTo>
                      <a:pt x="917" y="1742"/>
                      <a:pt x="841" y="1498"/>
                      <a:pt x="764" y="1162"/>
                    </a:cubicBezTo>
                    <a:lnTo>
                      <a:pt x="489" y="93"/>
                    </a:lnTo>
                    <a:cubicBezTo>
                      <a:pt x="474" y="31"/>
                      <a:pt x="413" y="1"/>
                      <a:pt x="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8"/>
              <p:cNvSpPr/>
              <p:nvPr/>
            </p:nvSpPr>
            <p:spPr>
              <a:xfrm>
                <a:off x="3607225" y="984100"/>
                <a:ext cx="25225" cy="63425"/>
              </a:xfrm>
              <a:custGeom>
                <a:avLst/>
                <a:gdLst/>
                <a:ahLst/>
                <a:cxnLst/>
                <a:rect l="l" t="t" r="r" b="b"/>
                <a:pathLst>
                  <a:path w="1009" h="2537" extrusionOk="0">
                    <a:moveTo>
                      <a:pt x="123" y="1"/>
                    </a:moveTo>
                    <a:cubicBezTo>
                      <a:pt x="46" y="1"/>
                      <a:pt x="0" y="47"/>
                      <a:pt x="0" y="123"/>
                    </a:cubicBezTo>
                    <a:lnTo>
                      <a:pt x="0" y="2414"/>
                    </a:lnTo>
                    <a:cubicBezTo>
                      <a:pt x="0" y="2475"/>
                      <a:pt x="61" y="2536"/>
                      <a:pt x="123" y="2536"/>
                    </a:cubicBezTo>
                    <a:lnTo>
                      <a:pt x="886" y="2536"/>
                    </a:lnTo>
                    <a:cubicBezTo>
                      <a:pt x="947" y="2536"/>
                      <a:pt x="1008" y="2475"/>
                      <a:pt x="1008" y="2414"/>
                    </a:cubicBezTo>
                    <a:cubicBezTo>
                      <a:pt x="1008" y="2353"/>
                      <a:pt x="947" y="2292"/>
                      <a:pt x="886" y="2292"/>
                    </a:cubicBezTo>
                    <a:lnTo>
                      <a:pt x="413" y="2292"/>
                    </a:lnTo>
                    <a:cubicBezTo>
                      <a:pt x="352" y="2292"/>
                      <a:pt x="291" y="2246"/>
                      <a:pt x="291" y="2170"/>
                    </a:cubicBezTo>
                    <a:lnTo>
                      <a:pt x="291" y="123"/>
                    </a:lnTo>
                    <a:cubicBezTo>
                      <a:pt x="291" y="47"/>
                      <a:pt x="230" y="1"/>
                      <a:pt x="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8"/>
              <p:cNvSpPr/>
              <p:nvPr/>
            </p:nvSpPr>
            <p:spPr>
              <a:xfrm>
                <a:off x="3751950" y="880625"/>
                <a:ext cx="27900" cy="115350"/>
              </a:xfrm>
              <a:custGeom>
                <a:avLst/>
                <a:gdLst/>
                <a:ahLst/>
                <a:cxnLst/>
                <a:rect l="l" t="t" r="r" b="b"/>
                <a:pathLst>
                  <a:path w="1116" h="4614" extrusionOk="0">
                    <a:moveTo>
                      <a:pt x="1054" y="1"/>
                    </a:moveTo>
                    <a:cubicBezTo>
                      <a:pt x="642" y="1"/>
                      <a:pt x="321" y="230"/>
                      <a:pt x="321" y="749"/>
                    </a:cubicBezTo>
                    <a:cubicBezTo>
                      <a:pt x="321" y="917"/>
                      <a:pt x="336" y="1085"/>
                      <a:pt x="352" y="1253"/>
                    </a:cubicBezTo>
                    <a:cubicBezTo>
                      <a:pt x="367" y="1421"/>
                      <a:pt x="382" y="1574"/>
                      <a:pt x="382" y="1742"/>
                    </a:cubicBezTo>
                    <a:cubicBezTo>
                      <a:pt x="382" y="1940"/>
                      <a:pt x="321" y="2154"/>
                      <a:pt x="0" y="2154"/>
                    </a:cubicBezTo>
                    <a:lnTo>
                      <a:pt x="0" y="2444"/>
                    </a:lnTo>
                    <a:cubicBezTo>
                      <a:pt x="306" y="2444"/>
                      <a:pt x="382" y="2674"/>
                      <a:pt x="382" y="2857"/>
                    </a:cubicBezTo>
                    <a:cubicBezTo>
                      <a:pt x="382" y="3025"/>
                      <a:pt x="367" y="3193"/>
                      <a:pt x="352" y="3361"/>
                    </a:cubicBezTo>
                    <a:cubicBezTo>
                      <a:pt x="336" y="3529"/>
                      <a:pt x="321" y="3697"/>
                      <a:pt x="321" y="3880"/>
                    </a:cubicBezTo>
                    <a:cubicBezTo>
                      <a:pt x="321" y="4430"/>
                      <a:pt x="657" y="4613"/>
                      <a:pt x="1039" y="4613"/>
                    </a:cubicBezTo>
                    <a:lnTo>
                      <a:pt x="1115" y="4613"/>
                    </a:lnTo>
                    <a:lnTo>
                      <a:pt x="1115" y="4308"/>
                    </a:lnTo>
                    <a:lnTo>
                      <a:pt x="1039" y="4308"/>
                    </a:lnTo>
                    <a:cubicBezTo>
                      <a:pt x="779" y="4308"/>
                      <a:pt x="688" y="4140"/>
                      <a:pt x="688" y="3865"/>
                    </a:cubicBezTo>
                    <a:cubicBezTo>
                      <a:pt x="688" y="3712"/>
                      <a:pt x="703" y="3575"/>
                      <a:pt x="718" y="3422"/>
                    </a:cubicBezTo>
                    <a:cubicBezTo>
                      <a:pt x="733" y="3285"/>
                      <a:pt x="749" y="3132"/>
                      <a:pt x="749" y="2994"/>
                    </a:cubicBezTo>
                    <a:cubicBezTo>
                      <a:pt x="764" y="2536"/>
                      <a:pt x="596" y="2368"/>
                      <a:pt x="352" y="2307"/>
                    </a:cubicBezTo>
                    <a:lnTo>
                      <a:pt x="352" y="2292"/>
                    </a:lnTo>
                    <a:cubicBezTo>
                      <a:pt x="596" y="2215"/>
                      <a:pt x="764" y="2063"/>
                      <a:pt x="749" y="1604"/>
                    </a:cubicBezTo>
                    <a:cubicBezTo>
                      <a:pt x="749" y="1467"/>
                      <a:pt x="733" y="1329"/>
                      <a:pt x="718" y="1177"/>
                    </a:cubicBezTo>
                    <a:cubicBezTo>
                      <a:pt x="703" y="1039"/>
                      <a:pt x="688" y="902"/>
                      <a:pt x="688" y="734"/>
                    </a:cubicBezTo>
                    <a:cubicBezTo>
                      <a:pt x="688" y="474"/>
                      <a:pt x="795" y="306"/>
                      <a:pt x="1024" y="306"/>
                    </a:cubicBezTo>
                    <a:lnTo>
                      <a:pt x="1115" y="306"/>
                    </a:lnTo>
                    <a:lnTo>
                      <a:pt x="11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8"/>
              <p:cNvSpPr/>
              <p:nvPr/>
            </p:nvSpPr>
            <p:spPr>
              <a:xfrm>
                <a:off x="3871475" y="880625"/>
                <a:ext cx="27900" cy="115350"/>
              </a:xfrm>
              <a:custGeom>
                <a:avLst/>
                <a:gdLst/>
                <a:ahLst/>
                <a:cxnLst/>
                <a:rect l="l" t="t" r="r" b="b"/>
                <a:pathLst>
                  <a:path w="1116" h="4614" extrusionOk="0">
                    <a:moveTo>
                      <a:pt x="0" y="1"/>
                    </a:moveTo>
                    <a:lnTo>
                      <a:pt x="0" y="291"/>
                    </a:lnTo>
                    <a:lnTo>
                      <a:pt x="92" y="291"/>
                    </a:lnTo>
                    <a:cubicBezTo>
                      <a:pt x="321" y="321"/>
                      <a:pt x="428" y="474"/>
                      <a:pt x="428" y="734"/>
                    </a:cubicBezTo>
                    <a:cubicBezTo>
                      <a:pt x="428" y="886"/>
                      <a:pt x="413" y="1039"/>
                      <a:pt x="397" y="1177"/>
                    </a:cubicBezTo>
                    <a:cubicBezTo>
                      <a:pt x="382" y="1329"/>
                      <a:pt x="367" y="1467"/>
                      <a:pt x="367" y="1604"/>
                    </a:cubicBezTo>
                    <a:cubicBezTo>
                      <a:pt x="351" y="2063"/>
                      <a:pt x="519" y="2215"/>
                      <a:pt x="764" y="2276"/>
                    </a:cubicBezTo>
                    <a:lnTo>
                      <a:pt x="764" y="2292"/>
                    </a:lnTo>
                    <a:cubicBezTo>
                      <a:pt x="519" y="2368"/>
                      <a:pt x="351" y="2521"/>
                      <a:pt x="367" y="2979"/>
                    </a:cubicBezTo>
                    <a:cubicBezTo>
                      <a:pt x="367" y="3132"/>
                      <a:pt x="382" y="3269"/>
                      <a:pt x="397" y="3422"/>
                    </a:cubicBezTo>
                    <a:cubicBezTo>
                      <a:pt x="413" y="3559"/>
                      <a:pt x="428" y="3712"/>
                      <a:pt x="428" y="3865"/>
                    </a:cubicBezTo>
                    <a:cubicBezTo>
                      <a:pt x="428" y="4125"/>
                      <a:pt x="336" y="4277"/>
                      <a:pt x="77" y="4308"/>
                    </a:cubicBezTo>
                    <a:lnTo>
                      <a:pt x="0" y="4308"/>
                    </a:lnTo>
                    <a:lnTo>
                      <a:pt x="0" y="4613"/>
                    </a:lnTo>
                    <a:lnTo>
                      <a:pt x="77" y="4613"/>
                    </a:lnTo>
                    <a:cubicBezTo>
                      <a:pt x="458" y="4613"/>
                      <a:pt x="794" y="4415"/>
                      <a:pt x="794" y="3865"/>
                    </a:cubicBezTo>
                    <a:cubicBezTo>
                      <a:pt x="794" y="3697"/>
                      <a:pt x="779" y="3514"/>
                      <a:pt x="764" y="3346"/>
                    </a:cubicBezTo>
                    <a:cubicBezTo>
                      <a:pt x="749" y="3178"/>
                      <a:pt x="733" y="3010"/>
                      <a:pt x="733" y="2857"/>
                    </a:cubicBezTo>
                    <a:cubicBezTo>
                      <a:pt x="733" y="2674"/>
                      <a:pt x="810" y="2444"/>
                      <a:pt x="1115" y="2444"/>
                    </a:cubicBezTo>
                    <a:lnTo>
                      <a:pt x="1115" y="2139"/>
                    </a:lnTo>
                    <a:cubicBezTo>
                      <a:pt x="794" y="2139"/>
                      <a:pt x="733" y="1925"/>
                      <a:pt x="733" y="1742"/>
                    </a:cubicBezTo>
                    <a:cubicBezTo>
                      <a:pt x="733" y="1574"/>
                      <a:pt x="749" y="1406"/>
                      <a:pt x="764" y="1253"/>
                    </a:cubicBezTo>
                    <a:cubicBezTo>
                      <a:pt x="779" y="1070"/>
                      <a:pt x="794" y="917"/>
                      <a:pt x="794" y="734"/>
                    </a:cubicBezTo>
                    <a:cubicBezTo>
                      <a:pt x="794" y="214"/>
                      <a:pt x="474"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8"/>
              <p:cNvSpPr/>
              <p:nvPr/>
            </p:nvSpPr>
            <p:spPr>
              <a:xfrm>
                <a:off x="3801575" y="910400"/>
                <a:ext cx="48150" cy="55800"/>
              </a:xfrm>
              <a:custGeom>
                <a:avLst/>
                <a:gdLst/>
                <a:ahLst/>
                <a:cxnLst/>
                <a:rect l="l" t="t" r="r" b="b"/>
                <a:pathLst>
                  <a:path w="1926" h="2232" extrusionOk="0">
                    <a:moveTo>
                      <a:pt x="963" y="1"/>
                    </a:moveTo>
                    <a:lnTo>
                      <a:pt x="1" y="551"/>
                    </a:lnTo>
                    <a:lnTo>
                      <a:pt x="1" y="1666"/>
                    </a:lnTo>
                    <a:lnTo>
                      <a:pt x="963" y="2231"/>
                    </a:lnTo>
                    <a:lnTo>
                      <a:pt x="1926" y="1666"/>
                    </a:lnTo>
                    <a:lnTo>
                      <a:pt x="1926" y="551"/>
                    </a:lnTo>
                    <a:lnTo>
                      <a:pt x="9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8"/>
              <p:cNvSpPr/>
              <p:nvPr/>
            </p:nvSpPr>
            <p:spPr>
              <a:xfrm>
                <a:off x="3940575" y="1084775"/>
                <a:ext cx="92050" cy="102500"/>
              </a:xfrm>
              <a:custGeom>
                <a:avLst/>
                <a:gdLst/>
                <a:ahLst/>
                <a:cxnLst/>
                <a:rect l="l" t="t" r="r" b="b"/>
                <a:pathLst>
                  <a:path w="3682" h="4100" extrusionOk="0">
                    <a:moveTo>
                      <a:pt x="2581" y="0"/>
                    </a:moveTo>
                    <a:cubicBezTo>
                      <a:pt x="1970" y="0"/>
                      <a:pt x="1371" y="240"/>
                      <a:pt x="917" y="694"/>
                    </a:cubicBezTo>
                    <a:cubicBezTo>
                      <a:pt x="31" y="1580"/>
                      <a:pt x="1" y="3000"/>
                      <a:pt x="826" y="3916"/>
                    </a:cubicBezTo>
                    <a:lnTo>
                      <a:pt x="474" y="3886"/>
                    </a:lnTo>
                    <a:cubicBezTo>
                      <a:pt x="466" y="3883"/>
                      <a:pt x="458" y="3882"/>
                      <a:pt x="450" y="3882"/>
                    </a:cubicBezTo>
                    <a:cubicBezTo>
                      <a:pt x="414" y="3882"/>
                      <a:pt x="383" y="3909"/>
                      <a:pt x="383" y="3947"/>
                    </a:cubicBezTo>
                    <a:cubicBezTo>
                      <a:pt x="383" y="3993"/>
                      <a:pt x="413" y="4023"/>
                      <a:pt x="459" y="4039"/>
                    </a:cubicBezTo>
                    <a:lnTo>
                      <a:pt x="994" y="4100"/>
                    </a:lnTo>
                    <a:cubicBezTo>
                      <a:pt x="1009" y="4100"/>
                      <a:pt x="1039" y="4100"/>
                      <a:pt x="1055" y="4084"/>
                    </a:cubicBezTo>
                    <a:cubicBezTo>
                      <a:pt x="1070" y="4069"/>
                      <a:pt x="1070" y="4054"/>
                      <a:pt x="1070" y="4023"/>
                    </a:cubicBezTo>
                    <a:lnTo>
                      <a:pt x="1146" y="3504"/>
                    </a:lnTo>
                    <a:cubicBezTo>
                      <a:pt x="1146" y="3474"/>
                      <a:pt x="1116" y="3428"/>
                      <a:pt x="1070" y="3428"/>
                    </a:cubicBezTo>
                    <a:cubicBezTo>
                      <a:pt x="1062" y="3425"/>
                      <a:pt x="1054" y="3424"/>
                      <a:pt x="1047" y="3424"/>
                    </a:cubicBezTo>
                    <a:cubicBezTo>
                      <a:pt x="1014" y="3424"/>
                      <a:pt x="991" y="3451"/>
                      <a:pt x="978" y="3489"/>
                    </a:cubicBezTo>
                    <a:lnTo>
                      <a:pt x="948" y="3825"/>
                    </a:lnTo>
                    <a:cubicBezTo>
                      <a:pt x="169" y="2969"/>
                      <a:pt x="199" y="1641"/>
                      <a:pt x="1024" y="801"/>
                    </a:cubicBezTo>
                    <a:cubicBezTo>
                      <a:pt x="1450" y="384"/>
                      <a:pt x="2018" y="164"/>
                      <a:pt x="2590" y="164"/>
                    </a:cubicBezTo>
                    <a:cubicBezTo>
                      <a:pt x="2920" y="164"/>
                      <a:pt x="3252" y="237"/>
                      <a:pt x="3560" y="388"/>
                    </a:cubicBezTo>
                    <a:cubicBezTo>
                      <a:pt x="3576" y="399"/>
                      <a:pt x="3592" y="404"/>
                      <a:pt x="3607" y="404"/>
                    </a:cubicBezTo>
                    <a:cubicBezTo>
                      <a:pt x="3634" y="404"/>
                      <a:pt x="3657" y="387"/>
                      <a:pt x="3667" y="358"/>
                    </a:cubicBezTo>
                    <a:cubicBezTo>
                      <a:pt x="3682" y="312"/>
                      <a:pt x="3667" y="266"/>
                      <a:pt x="3636" y="251"/>
                    </a:cubicBezTo>
                    <a:cubicBezTo>
                      <a:pt x="3298" y="82"/>
                      <a:pt x="2938" y="0"/>
                      <a:pt x="25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8"/>
              <p:cNvSpPr/>
              <p:nvPr/>
            </p:nvSpPr>
            <p:spPr>
              <a:xfrm>
                <a:off x="3979150" y="1102875"/>
                <a:ext cx="92425" cy="102500"/>
              </a:xfrm>
              <a:custGeom>
                <a:avLst/>
                <a:gdLst/>
                <a:ahLst/>
                <a:cxnLst/>
                <a:rect l="l" t="t" r="r" b="b"/>
                <a:pathLst>
                  <a:path w="3697" h="4100" extrusionOk="0">
                    <a:moveTo>
                      <a:pt x="2704" y="0"/>
                    </a:moveTo>
                    <a:cubicBezTo>
                      <a:pt x="2673" y="0"/>
                      <a:pt x="2658" y="0"/>
                      <a:pt x="2643" y="15"/>
                    </a:cubicBezTo>
                    <a:cubicBezTo>
                      <a:pt x="2628" y="31"/>
                      <a:pt x="2612" y="46"/>
                      <a:pt x="2612" y="61"/>
                    </a:cubicBezTo>
                    <a:lnTo>
                      <a:pt x="2551" y="596"/>
                    </a:lnTo>
                    <a:cubicBezTo>
                      <a:pt x="2551" y="626"/>
                      <a:pt x="2582" y="672"/>
                      <a:pt x="2628" y="672"/>
                    </a:cubicBezTo>
                    <a:cubicBezTo>
                      <a:pt x="2633" y="675"/>
                      <a:pt x="2639" y="676"/>
                      <a:pt x="2645" y="676"/>
                    </a:cubicBezTo>
                    <a:cubicBezTo>
                      <a:pt x="2673" y="676"/>
                      <a:pt x="2704" y="649"/>
                      <a:pt x="2704" y="611"/>
                    </a:cubicBezTo>
                    <a:lnTo>
                      <a:pt x="2750" y="275"/>
                    </a:lnTo>
                    <a:lnTo>
                      <a:pt x="2750" y="275"/>
                    </a:lnTo>
                    <a:cubicBezTo>
                      <a:pt x="3514" y="1130"/>
                      <a:pt x="3498" y="2459"/>
                      <a:pt x="2658" y="3284"/>
                    </a:cubicBezTo>
                    <a:cubicBezTo>
                      <a:pt x="2240" y="3712"/>
                      <a:pt x="1674" y="3935"/>
                      <a:pt x="1098" y="3935"/>
                    </a:cubicBezTo>
                    <a:cubicBezTo>
                      <a:pt x="768" y="3935"/>
                      <a:pt x="434" y="3862"/>
                      <a:pt x="123" y="3712"/>
                    </a:cubicBezTo>
                    <a:cubicBezTo>
                      <a:pt x="112" y="3701"/>
                      <a:pt x="99" y="3696"/>
                      <a:pt x="86" y="3696"/>
                    </a:cubicBezTo>
                    <a:cubicBezTo>
                      <a:pt x="63" y="3696"/>
                      <a:pt x="41" y="3713"/>
                      <a:pt x="31" y="3742"/>
                    </a:cubicBezTo>
                    <a:cubicBezTo>
                      <a:pt x="0" y="3788"/>
                      <a:pt x="16" y="3834"/>
                      <a:pt x="62" y="3849"/>
                    </a:cubicBezTo>
                    <a:cubicBezTo>
                      <a:pt x="394" y="4018"/>
                      <a:pt x="753" y="4100"/>
                      <a:pt x="1110" y="4100"/>
                    </a:cubicBezTo>
                    <a:cubicBezTo>
                      <a:pt x="1721" y="4100"/>
                      <a:pt x="2327" y="3860"/>
                      <a:pt x="2780" y="3406"/>
                    </a:cubicBezTo>
                    <a:cubicBezTo>
                      <a:pt x="3666" y="2520"/>
                      <a:pt x="3697" y="1100"/>
                      <a:pt x="2872" y="183"/>
                    </a:cubicBezTo>
                    <a:lnTo>
                      <a:pt x="2872" y="183"/>
                    </a:lnTo>
                    <a:lnTo>
                      <a:pt x="3223" y="214"/>
                    </a:lnTo>
                    <a:cubicBezTo>
                      <a:pt x="3231" y="217"/>
                      <a:pt x="3239" y="218"/>
                      <a:pt x="3246" y="218"/>
                    </a:cubicBezTo>
                    <a:cubicBezTo>
                      <a:pt x="3280" y="218"/>
                      <a:pt x="3302" y="191"/>
                      <a:pt x="3315" y="153"/>
                    </a:cubicBezTo>
                    <a:cubicBezTo>
                      <a:pt x="3315" y="107"/>
                      <a:pt x="3284" y="61"/>
                      <a:pt x="3239" y="61"/>
                    </a:cubicBezTo>
                    <a:lnTo>
                      <a:pt x="2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8"/>
              <p:cNvSpPr/>
              <p:nvPr/>
            </p:nvSpPr>
            <p:spPr>
              <a:xfrm>
                <a:off x="4138000" y="1285400"/>
                <a:ext cx="376925" cy="23300"/>
              </a:xfrm>
              <a:custGeom>
                <a:avLst/>
                <a:gdLst/>
                <a:ahLst/>
                <a:cxnLst/>
                <a:rect l="l" t="t" r="r" b="b"/>
                <a:pathLst>
                  <a:path w="15077" h="932" extrusionOk="0">
                    <a:moveTo>
                      <a:pt x="459" y="0"/>
                    </a:moveTo>
                    <a:cubicBezTo>
                      <a:pt x="199" y="0"/>
                      <a:pt x="1" y="214"/>
                      <a:pt x="1" y="474"/>
                    </a:cubicBezTo>
                    <a:cubicBezTo>
                      <a:pt x="1" y="733"/>
                      <a:pt x="199" y="932"/>
                      <a:pt x="459" y="932"/>
                    </a:cubicBezTo>
                    <a:lnTo>
                      <a:pt x="14603" y="932"/>
                    </a:lnTo>
                    <a:cubicBezTo>
                      <a:pt x="14862" y="932"/>
                      <a:pt x="15076" y="733"/>
                      <a:pt x="15076" y="474"/>
                    </a:cubicBezTo>
                    <a:cubicBezTo>
                      <a:pt x="15076" y="214"/>
                      <a:pt x="14862" y="0"/>
                      <a:pt x="14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8"/>
              <p:cNvSpPr/>
              <p:nvPr/>
            </p:nvSpPr>
            <p:spPr>
              <a:xfrm>
                <a:off x="4138000" y="1336175"/>
                <a:ext cx="250525" cy="23325"/>
              </a:xfrm>
              <a:custGeom>
                <a:avLst/>
                <a:gdLst/>
                <a:ahLst/>
                <a:cxnLst/>
                <a:rect l="l" t="t" r="r" b="b"/>
                <a:pathLst>
                  <a:path w="10021" h="933" extrusionOk="0">
                    <a:moveTo>
                      <a:pt x="459" y="1"/>
                    </a:moveTo>
                    <a:cubicBezTo>
                      <a:pt x="199" y="1"/>
                      <a:pt x="1" y="215"/>
                      <a:pt x="1" y="474"/>
                    </a:cubicBezTo>
                    <a:cubicBezTo>
                      <a:pt x="1" y="719"/>
                      <a:pt x="199" y="932"/>
                      <a:pt x="459" y="932"/>
                    </a:cubicBezTo>
                    <a:lnTo>
                      <a:pt x="9562" y="932"/>
                    </a:lnTo>
                    <a:cubicBezTo>
                      <a:pt x="9807" y="932"/>
                      <a:pt x="10020" y="719"/>
                      <a:pt x="10020" y="474"/>
                    </a:cubicBezTo>
                    <a:cubicBezTo>
                      <a:pt x="10020" y="215"/>
                      <a:pt x="9807" y="1"/>
                      <a:pt x="9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8"/>
              <p:cNvSpPr/>
              <p:nvPr/>
            </p:nvSpPr>
            <p:spPr>
              <a:xfrm>
                <a:off x="4138000" y="1390775"/>
                <a:ext cx="250525" cy="23325"/>
              </a:xfrm>
              <a:custGeom>
                <a:avLst/>
                <a:gdLst/>
                <a:ahLst/>
                <a:cxnLst/>
                <a:rect l="l" t="t" r="r" b="b"/>
                <a:pathLst>
                  <a:path w="10021" h="933" extrusionOk="0">
                    <a:moveTo>
                      <a:pt x="459" y="1"/>
                    </a:moveTo>
                    <a:cubicBezTo>
                      <a:pt x="199" y="1"/>
                      <a:pt x="1" y="199"/>
                      <a:pt x="1" y="459"/>
                    </a:cubicBezTo>
                    <a:cubicBezTo>
                      <a:pt x="1" y="719"/>
                      <a:pt x="199" y="933"/>
                      <a:pt x="459" y="933"/>
                    </a:cubicBezTo>
                    <a:lnTo>
                      <a:pt x="9562" y="933"/>
                    </a:lnTo>
                    <a:cubicBezTo>
                      <a:pt x="9807" y="933"/>
                      <a:pt x="10020" y="719"/>
                      <a:pt x="10020" y="459"/>
                    </a:cubicBezTo>
                    <a:cubicBezTo>
                      <a:pt x="10020" y="199"/>
                      <a:pt x="9807" y="1"/>
                      <a:pt x="9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8"/>
              <p:cNvSpPr/>
              <p:nvPr/>
            </p:nvSpPr>
            <p:spPr>
              <a:xfrm>
                <a:off x="3053925" y="1091800"/>
                <a:ext cx="207350" cy="23300"/>
              </a:xfrm>
              <a:custGeom>
                <a:avLst/>
                <a:gdLst/>
                <a:ahLst/>
                <a:cxnLst/>
                <a:rect l="l" t="t" r="r" b="b"/>
                <a:pathLst>
                  <a:path w="8294" h="932" extrusionOk="0">
                    <a:moveTo>
                      <a:pt x="474" y="0"/>
                    </a:moveTo>
                    <a:cubicBezTo>
                      <a:pt x="214" y="0"/>
                      <a:pt x="0" y="199"/>
                      <a:pt x="0" y="458"/>
                    </a:cubicBezTo>
                    <a:cubicBezTo>
                      <a:pt x="0" y="718"/>
                      <a:pt x="214" y="932"/>
                      <a:pt x="474" y="932"/>
                    </a:cubicBezTo>
                    <a:lnTo>
                      <a:pt x="7820" y="932"/>
                    </a:lnTo>
                    <a:cubicBezTo>
                      <a:pt x="8080" y="932"/>
                      <a:pt x="8294" y="718"/>
                      <a:pt x="8294" y="458"/>
                    </a:cubicBezTo>
                    <a:cubicBezTo>
                      <a:pt x="8294" y="199"/>
                      <a:pt x="8080" y="0"/>
                      <a:pt x="7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8"/>
              <p:cNvSpPr/>
              <p:nvPr/>
            </p:nvSpPr>
            <p:spPr>
              <a:xfrm>
                <a:off x="3053925" y="1142200"/>
                <a:ext cx="137875" cy="23325"/>
              </a:xfrm>
              <a:custGeom>
                <a:avLst/>
                <a:gdLst/>
                <a:ahLst/>
                <a:cxnLst/>
                <a:rect l="l" t="t" r="r" b="b"/>
                <a:pathLst>
                  <a:path w="5515" h="933" extrusionOk="0">
                    <a:moveTo>
                      <a:pt x="474" y="0"/>
                    </a:moveTo>
                    <a:cubicBezTo>
                      <a:pt x="214" y="0"/>
                      <a:pt x="0" y="214"/>
                      <a:pt x="0" y="474"/>
                    </a:cubicBezTo>
                    <a:cubicBezTo>
                      <a:pt x="0" y="734"/>
                      <a:pt x="214" y="932"/>
                      <a:pt x="474" y="932"/>
                    </a:cubicBezTo>
                    <a:lnTo>
                      <a:pt x="5041" y="932"/>
                    </a:lnTo>
                    <a:cubicBezTo>
                      <a:pt x="5300" y="932"/>
                      <a:pt x="5514" y="734"/>
                      <a:pt x="5514" y="474"/>
                    </a:cubicBezTo>
                    <a:cubicBezTo>
                      <a:pt x="5514" y="214"/>
                      <a:pt x="5300" y="0"/>
                      <a:pt x="50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8"/>
              <p:cNvSpPr/>
              <p:nvPr/>
            </p:nvSpPr>
            <p:spPr>
              <a:xfrm>
                <a:off x="3053925" y="1196800"/>
                <a:ext cx="137875" cy="23325"/>
              </a:xfrm>
              <a:custGeom>
                <a:avLst/>
                <a:gdLst/>
                <a:ahLst/>
                <a:cxnLst/>
                <a:rect l="l" t="t" r="r" b="b"/>
                <a:pathLst>
                  <a:path w="5515" h="933" extrusionOk="0">
                    <a:moveTo>
                      <a:pt x="474" y="1"/>
                    </a:moveTo>
                    <a:cubicBezTo>
                      <a:pt x="214" y="1"/>
                      <a:pt x="0" y="214"/>
                      <a:pt x="0" y="459"/>
                    </a:cubicBezTo>
                    <a:cubicBezTo>
                      <a:pt x="0" y="718"/>
                      <a:pt x="214" y="932"/>
                      <a:pt x="474" y="932"/>
                    </a:cubicBezTo>
                    <a:lnTo>
                      <a:pt x="5041" y="932"/>
                    </a:lnTo>
                    <a:cubicBezTo>
                      <a:pt x="5300" y="932"/>
                      <a:pt x="5514" y="718"/>
                      <a:pt x="5514" y="459"/>
                    </a:cubicBezTo>
                    <a:cubicBezTo>
                      <a:pt x="5514" y="214"/>
                      <a:pt x="5300" y="1"/>
                      <a:pt x="5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8"/>
              <p:cNvSpPr/>
              <p:nvPr/>
            </p:nvSpPr>
            <p:spPr>
              <a:xfrm>
                <a:off x="4177725" y="1718425"/>
                <a:ext cx="216900" cy="562475"/>
              </a:xfrm>
              <a:custGeom>
                <a:avLst/>
                <a:gdLst/>
                <a:ahLst/>
                <a:cxnLst/>
                <a:rect l="l" t="t" r="r" b="b"/>
                <a:pathLst>
                  <a:path w="8676" h="22499" extrusionOk="0">
                    <a:moveTo>
                      <a:pt x="6614" y="0"/>
                    </a:moveTo>
                    <a:lnTo>
                      <a:pt x="6614" y="0"/>
                    </a:lnTo>
                    <a:cubicBezTo>
                      <a:pt x="6614" y="1"/>
                      <a:pt x="7225" y="4613"/>
                      <a:pt x="3101" y="9699"/>
                    </a:cubicBezTo>
                    <a:cubicBezTo>
                      <a:pt x="1619" y="11517"/>
                      <a:pt x="886" y="13686"/>
                      <a:pt x="565" y="15717"/>
                    </a:cubicBezTo>
                    <a:cubicBezTo>
                      <a:pt x="0" y="19337"/>
                      <a:pt x="703" y="22499"/>
                      <a:pt x="703" y="22499"/>
                    </a:cubicBezTo>
                    <a:cubicBezTo>
                      <a:pt x="794" y="19139"/>
                      <a:pt x="3085" y="16848"/>
                      <a:pt x="5071" y="13228"/>
                    </a:cubicBezTo>
                    <a:cubicBezTo>
                      <a:pt x="5636" y="12189"/>
                      <a:pt x="6186" y="11028"/>
                      <a:pt x="6644" y="9699"/>
                    </a:cubicBezTo>
                    <a:cubicBezTo>
                      <a:pt x="8676" y="3788"/>
                      <a:pt x="6614" y="1"/>
                      <a:pt x="6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8"/>
              <p:cNvSpPr/>
              <p:nvPr/>
            </p:nvSpPr>
            <p:spPr>
              <a:xfrm>
                <a:off x="4216275" y="1718425"/>
                <a:ext cx="135600" cy="465600"/>
              </a:xfrm>
              <a:custGeom>
                <a:avLst/>
                <a:gdLst/>
                <a:ahLst/>
                <a:cxnLst/>
                <a:rect l="l" t="t" r="r" b="b"/>
                <a:pathLst>
                  <a:path w="5424" h="18624" extrusionOk="0">
                    <a:moveTo>
                      <a:pt x="5072" y="1"/>
                    </a:moveTo>
                    <a:lnTo>
                      <a:pt x="5072" y="1"/>
                    </a:lnTo>
                    <a:cubicBezTo>
                      <a:pt x="5255" y="367"/>
                      <a:pt x="5270" y="795"/>
                      <a:pt x="5301" y="1192"/>
                    </a:cubicBezTo>
                    <a:cubicBezTo>
                      <a:pt x="5331" y="4598"/>
                      <a:pt x="4354" y="8783"/>
                      <a:pt x="2597" y="11700"/>
                    </a:cubicBezTo>
                    <a:cubicBezTo>
                      <a:pt x="1253" y="13716"/>
                      <a:pt x="1" y="16069"/>
                      <a:pt x="245" y="18558"/>
                    </a:cubicBezTo>
                    <a:cubicBezTo>
                      <a:pt x="245" y="18596"/>
                      <a:pt x="276" y="18623"/>
                      <a:pt x="313" y="18623"/>
                    </a:cubicBezTo>
                    <a:cubicBezTo>
                      <a:pt x="321" y="18623"/>
                      <a:pt x="329" y="18622"/>
                      <a:pt x="337" y="18619"/>
                    </a:cubicBezTo>
                    <a:cubicBezTo>
                      <a:pt x="367" y="18619"/>
                      <a:pt x="398" y="18574"/>
                      <a:pt x="398" y="18528"/>
                    </a:cubicBezTo>
                    <a:cubicBezTo>
                      <a:pt x="184" y="16084"/>
                      <a:pt x="1406" y="13762"/>
                      <a:pt x="2720" y="11792"/>
                    </a:cubicBezTo>
                    <a:cubicBezTo>
                      <a:pt x="4446" y="8859"/>
                      <a:pt x="5423" y="4582"/>
                      <a:pt x="5316" y="1192"/>
                    </a:cubicBezTo>
                    <a:cubicBezTo>
                      <a:pt x="5286" y="795"/>
                      <a:pt x="5255" y="367"/>
                      <a:pt x="5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8"/>
              <p:cNvSpPr/>
              <p:nvPr/>
            </p:nvSpPr>
            <p:spPr>
              <a:xfrm>
                <a:off x="4113575" y="1973875"/>
                <a:ext cx="312000" cy="396400"/>
              </a:xfrm>
              <a:custGeom>
                <a:avLst/>
                <a:gdLst/>
                <a:ahLst/>
                <a:cxnLst/>
                <a:rect l="l" t="t" r="r" b="b"/>
                <a:pathLst>
                  <a:path w="12480" h="15856" extrusionOk="0">
                    <a:moveTo>
                      <a:pt x="11960" y="1"/>
                    </a:moveTo>
                    <a:lnTo>
                      <a:pt x="11960" y="1"/>
                    </a:lnTo>
                    <a:cubicBezTo>
                      <a:pt x="8691" y="3804"/>
                      <a:pt x="0" y="9180"/>
                      <a:pt x="2459" y="15855"/>
                    </a:cubicBezTo>
                    <a:lnTo>
                      <a:pt x="4414" y="15855"/>
                    </a:lnTo>
                    <a:cubicBezTo>
                      <a:pt x="4414" y="15855"/>
                      <a:pt x="2978" y="13381"/>
                      <a:pt x="6400" y="10341"/>
                    </a:cubicBezTo>
                    <a:cubicBezTo>
                      <a:pt x="9806" y="7302"/>
                      <a:pt x="12479" y="3269"/>
                      <a:pt x="119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8"/>
              <p:cNvSpPr/>
              <p:nvPr/>
            </p:nvSpPr>
            <p:spPr>
              <a:xfrm>
                <a:off x="4189550" y="1973875"/>
                <a:ext cx="223025" cy="398450"/>
              </a:xfrm>
              <a:custGeom>
                <a:avLst/>
                <a:gdLst/>
                <a:ahLst/>
                <a:cxnLst/>
                <a:rect l="l" t="t" r="r" b="b"/>
                <a:pathLst>
                  <a:path w="8921" h="15938" extrusionOk="0">
                    <a:moveTo>
                      <a:pt x="8921" y="1"/>
                    </a:moveTo>
                    <a:cubicBezTo>
                      <a:pt x="7882" y="2139"/>
                      <a:pt x="6171" y="3865"/>
                      <a:pt x="4338" y="5347"/>
                    </a:cubicBezTo>
                    <a:cubicBezTo>
                      <a:pt x="1956" y="7393"/>
                      <a:pt x="214" y="10372"/>
                      <a:pt x="31" y="13549"/>
                    </a:cubicBezTo>
                    <a:cubicBezTo>
                      <a:pt x="1" y="14328"/>
                      <a:pt x="92" y="15153"/>
                      <a:pt x="413" y="15886"/>
                    </a:cubicBezTo>
                    <a:cubicBezTo>
                      <a:pt x="424" y="15920"/>
                      <a:pt x="453" y="15937"/>
                      <a:pt x="480" y="15937"/>
                    </a:cubicBezTo>
                    <a:cubicBezTo>
                      <a:pt x="488" y="15937"/>
                      <a:pt x="497" y="15935"/>
                      <a:pt x="505" y="15932"/>
                    </a:cubicBezTo>
                    <a:cubicBezTo>
                      <a:pt x="550" y="15916"/>
                      <a:pt x="566" y="15870"/>
                      <a:pt x="550" y="15825"/>
                    </a:cubicBezTo>
                    <a:cubicBezTo>
                      <a:pt x="230" y="15122"/>
                      <a:pt x="138" y="14328"/>
                      <a:pt x="153" y="13549"/>
                    </a:cubicBezTo>
                    <a:cubicBezTo>
                      <a:pt x="321" y="10402"/>
                      <a:pt x="2032" y="7439"/>
                      <a:pt x="4369" y="5392"/>
                    </a:cubicBezTo>
                    <a:cubicBezTo>
                      <a:pt x="6187" y="3895"/>
                      <a:pt x="7897" y="2154"/>
                      <a:pt x="8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8"/>
              <p:cNvSpPr/>
              <p:nvPr/>
            </p:nvSpPr>
            <p:spPr>
              <a:xfrm>
                <a:off x="4077275" y="1547725"/>
                <a:ext cx="115350" cy="477725"/>
              </a:xfrm>
              <a:custGeom>
                <a:avLst/>
                <a:gdLst/>
                <a:ahLst/>
                <a:cxnLst/>
                <a:rect l="l" t="t" r="r" b="b"/>
                <a:pathLst>
                  <a:path w="4614" h="19109" fill="none" extrusionOk="0">
                    <a:moveTo>
                      <a:pt x="3270" y="1"/>
                    </a:moveTo>
                    <a:cubicBezTo>
                      <a:pt x="3499" y="841"/>
                      <a:pt x="3789" y="2139"/>
                      <a:pt x="4018" y="3911"/>
                    </a:cubicBezTo>
                    <a:cubicBezTo>
                      <a:pt x="4614" y="8524"/>
                      <a:pt x="4018" y="15000"/>
                      <a:pt x="1" y="19109"/>
                    </a:cubicBezTo>
                  </a:path>
                </a:pathLst>
              </a:custGeom>
              <a:noFill/>
              <a:ln w="3825" cap="rnd" cmpd="sng">
                <a:solidFill>
                  <a:schemeClr val="lt1"/>
                </a:solidFill>
                <a:prstDash val="solid"/>
                <a:miter lim="1527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38"/>
            <p:cNvGrpSpPr/>
            <p:nvPr/>
          </p:nvGrpSpPr>
          <p:grpSpPr>
            <a:xfrm>
              <a:off x="5527089" y="4218224"/>
              <a:ext cx="3706425" cy="178550"/>
              <a:chOff x="5527089" y="4218224"/>
              <a:chExt cx="3706425" cy="178550"/>
            </a:xfrm>
          </p:grpSpPr>
          <p:cxnSp>
            <p:nvCxnSpPr>
              <p:cNvPr id="553" name="Google Shape;553;p38"/>
              <p:cNvCxnSpPr/>
              <p:nvPr/>
            </p:nvCxnSpPr>
            <p:spPr>
              <a:xfrm>
                <a:off x="5527089" y="4218224"/>
                <a:ext cx="3706200" cy="0"/>
              </a:xfrm>
              <a:prstGeom prst="straightConnector1">
                <a:avLst/>
              </a:prstGeom>
              <a:noFill/>
              <a:ln w="28575" cap="flat" cmpd="sng">
                <a:solidFill>
                  <a:schemeClr val="dk2"/>
                </a:solidFill>
                <a:prstDash val="solid"/>
                <a:round/>
                <a:headEnd type="none" w="med" len="med"/>
                <a:tailEnd type="none" w="med" len="med"/>
              </a:ln>
            </p:spPr>
          </p:cxnSp>
          <p:cxnSp>
            <p:nvCxnSpPr>
              <p:cNvPr id="554" name="Google Shape;554;p38"/>
              <p:cNvCxnSpPr/>
              <p:nvPr/>
            </p:nvCxnSpPr>
            <p:spPr>
              <a:xfrm>
                <a:off x="6762114" y="4396774"/>
                <a:ext cx="2471400" cy="0"/>
              </a:xfrm>
              <a:prstGeom prst="straightConnector1">
                <a:avLst/>
              </a:prstGeom>
              <a:noFill/>
              <a:ln w="9525" cap="flat" cmpd="sng">
                <a:solidFill>
                  <a:schemeClr val="dk2"/>
                </a:solidFill>
                <a:prstDash val="solid"/>
                <a:round/>
                <a:headEnd type="none" w="med" len="med"/>
                <a:tailEnd type="none" w="med" len="med"/>
              </a:ln>
            </p:spPr>
          </p:cxnSp>
        </p:grpSp>
      </p:grpSp>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29831" y="141615"/>
            <a:ext cx="1643006" cy="1643006"/>
          </a:xfrm>
          <a:prstGeom prst="rect">
            <a:avLst/>
          </a:prstGeom>
        </p:spPr>
      </p:pic>
      <p:sp>
        <p:nvSpPr>
          <p:cNvPr id="3" name="ZoneTexte 2"/>
          <p:cNvSpPr txBox="1"/>
          <p:nvPr/>
        </p:nvSpPr>
        <p:spPr>
          <a:xfrm>
            <a:off x="428727" y="2237196"/>
            <a:ext cx="4110864" cy="1569660"/>
          </a:xfrm>
          <a:prstGeom prst="rect">
            <a:avLst/>
          </a:prstGeom>
          <a:noFill/>
        </p:spPr>
        <p:txBody>
          <a:bodyPr wrap="square" rtlCol="0">
            <a:spAutoFit/>
          </a:bodyPr>
          <a:lstStyle/>
          <a:p>
            <a:r>
              <a:rPr lang="en-US" sz="3200" dirty="0" err="1" smtClean="0">
                <a:solidFill>
                  <a:schemeClr val="tx1"/>
                </a:solidFill>
                <a:latin typeface="Times New Roman" panose="02020603050405020304" pitchFamily="18" charset="0"/>
                <a:cs typeface="Times New Roman" panose="02020603050405020304" pitchFamily="18" charset="0"/>
              </a:rPr>
              <a:t>Informations</a:t>
            </a:r>
            <a:r>
              <a:rPr lang="en-US" sz="3200" dirty="0" smtClean="0">
                <a:solidFill>
                  <a:schemeClr val="tx1"/>
                </a:solidFill>
                <a:latin typeface="Times New Roman" panose="02020603050405020304" pitchFamily="18" charset="0"/>
                <a:cs typeface="Times New Roman" panose="02020603050405020304" pitchFamily="18" charset="0"/>
              </a:rPr>
              <a:t> and Communications Technologies</a:t>
            </a:r>
            <a:endParaRPr lang="fr-FR" sz="3200" dirty="0">
              <a:solidFill>
                <a:schemeClr val="tx1"/>
              </a:solidFill>
              <a:latin typeface="Times New Roman" panose="02020603050405020304" pitchFamily="18" charset="0"/>
              <a:cs typeface="Times New Roman" panose="02020603050405020304" pitchFamily="18"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58"/>
                                        </p:tgtEl>
                                        <p:attrNameLst>
                                          <p:attrName>style.visibility</p:attrName>
                                        </p:attrNameLst>
                                      </p:cBhvr>
                                      <p:to>
                                        <p:strVal val="visible"/>
                                      </p:to>
                                    </p:set>
                                    <p:animEffect transition="in" filter="fade">
                                      <p:cBhvr>
                                        <p:cTn id="21" dur="1000"/>
                                        <p:tgtEl>
                                          <p:spTgt spid="458"/>
                                        </p:tgtEl>
                                      </p:cBhvr>
                                    </p:animEffect>
                                    <p:anim calcmode="lin" valueType="num">
                                      <p:cBhvr>
                                        <p:cTn id="22" dur="1000" fill="hold"/>
                                        <p:tgtEl>
                                          <p:spTgt spid="458"/>
                                        </p:tgtEl>
                                        <p:attrNameLst>
                                          <p:attrName>ppt_x</p:attrName>
                                        </p:attrNameLst>
                                      </p:cBhvr>
                                      <p:tavLst>
                                        <p:tav tm="0">
                                          <p:val>
                                            <p:strVal val="#ppt_x"/>
                                          </p:val>
                                        </p:tav>
                                        <p:tav tm="100000">
                                          <p:val>
                                            <p:strVal val="#ppt_x"/>
                                          </p:val>
                                        </p:tav>
                                      </p:tavLst>
                                    </p:anim>
                                    <p:anim calcmode="lin" valueType="num">
                                      <p:cBhvr>
                                        <p:cTn id="23" dur="1000" fill="hold"/>
                                        <p:tgtEl>
                                          <p:spTgt spid="45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57">
                                            <p:bg/>
                                          </p:spTgt>
                                        </p:tgtEl>
                                        <p:attrNameLst>
                                          <p:attrName>style.visibility</p:attrName>
                                        </p:attrNameLst>
                                      </p:cBhvr>
                                      <p:to>
                                        <p:strVal val="visible"/>
                                      </p:to>
                                    </p:set>
                                    <p:animEffect transition="in" filter="fade">
                                      <p:cBhvr>
                                        <p:cTn id="28" dur="1000"/>
                                        <p:tgtEl>
                                          <p:spTgt spid="457">
                                            <p:bg/>
                                          </p:spTgt>
                                        </p:tgtEl>
                                      </p:cBhvr>
                                    </p:animEffect>
                                    <p:anim calcmode="lin" valueType="num">
                                      <p:cBhvr>
                                        <p:cTn id="29" dur="1000" fill="hold"/>
                                        <p:tgtEl>
                                          <p:spTgt spid="457">
                                            <p:bg/>
                                          </p:spTgt>
                                        </p:tgtEl>
                                        <p:attrNameLst>
                                          <p:attrName>ppt_x</p:attrName>
                                        </p:attrNameLst>
                                      </p:cBhvr>
                                      <p:tavLst>
                                        <p:tav tm="0">
                                          <p:val>
                                            <p:strVal val="#ppt_x"/>
                                          </p:val>
                                        </p:tav>
                                        <p:tav tm="100000">
                                          <p:val>
                                            <p:strVal val="#ppt_x"/>
                                          </p:val>
                                        </p:tav>
                                      </p:tavLst>
                                    </p:anim>
                                    <p:anim calcmode="lin" valueType="num">
                                      <p:cBhvr>
                                        <p:cTn id="30" dur="1000" fill="hold"/>
                                        <p:tgtEl>
                                          <p:spTgt spid="457">
                                            <p:bg/>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457">
                                            <p:txEl>
                                              <p:pRg st="0" end="0"/>
                                            </p:txEl>
                                          </p:spTgt>
                                        </p:tgtEl>
                                        <p:attrNameLst>
                                          <p:attrName>style.visibility</p:attrName>
                                        </p:attrNameLst>
                                      </p:cBhvr>
                                      <p:to>
                                        <p:strVal val="visible"/>
                                      </p:to>
                                    </p:set>
                                    <p:animEffect transition="in" filter="fade">
                                      <p:cBhvr>
                                        <p:cTn id="35" dur="1000"/>
                                        <p:tgtEl>
                                          <p:spTgt spid="457">
                                            <p:txEl>
                                              <p:pRg st="0" end="0"/>
                                            </p:txEl>
                                          </p:spTgt>
                                        </p:tgtEl>
                                      </p:cBhvr>
                                    </p:animEffect>
                                    <p:anim calcmode="lin" valueType="num">
                                      <p:cBhvr>
                                        <p:cTn id="36" dur="1000" fill="hold"/>
                                        <p:tgtEl>
                                          <p:spTgt spid="457">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45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7" grpId="0" build="p" animBg="1"/>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Google Services</a:t>
            </a:r>
            <a:endParaRPr lang="fr-FR" dirty="0"/>
          </a:p>
        </p:txBody>
      </p:sp>
      <p:sp>
        <p:nvSpPr>
          <p:cNvPr id="3" name="Sous-titre 2"/>
          <p:cNvSpPr>
            <a:spLocks noGrp="1"/>
          </p:cNvSpPr>
          <p:nvPr>
            <p:ph type="subTitle" idx="1"/>
          </p:nvPr>
        </p:nvSpPr>
        <p:spPr>
          <a:xfrm>
            <a:off x="720000" y="1024074"/>
            <a:ext cx="4785450" cy="3770176"/>
          </a:xfrm>
        </p:spPr>
        <p:txBody>
          <a:bodyPr/>
          <a:lstStyle/>
          <a:p>
            <a:pPr marL="139700" indent="0" algn="ctr">
              <a:buNone/>
            </a:pPr>
            <a:r>
              <a:rPr lang="en-US" sz="1800" dirty="0">
                <a:latin typeface="Times New Roman" panose="02020603050405020304" pitchFamily="18" charset="0"/>
                <a:cs typeface="Times New Roman" panose="02020603050405020304" pitchFamily="18" charset="0"/>
              </a:rPr>
              <a:t>Google offers a diverse range of services, including the powerful Google Search, user-friendly Gmail for emails, detailed navigation through Google Maps, cloud storage and collaboration with Google Drive, and online productivity tools like Docs, Sheets, and Slides. Google Photos provides free storage and advanced organization for photos and videos, while Google Translate facilitates language translation. With additional services like Calendar, News, and the Play Store, Google becomes a comprehensive platform for various online needs.</a:t>
            </a:r>
            <a:endParaRPr lang="fr-FR" sz="1800" dirty="0">
              <a:latin typeface="Times New Roman" panose="02020603050405020304" pitchFamily="18" charset="0"/>
              <a:cs typeface="Times New Roman" panose="02020603050405020304" pitchFamily="18" charset="0"/>
            </a:endParaRPr>
          </a:p>
        </p:txBody>
      </p:sp>
      <p:pic>
        <p:nvPicPr>
          <p:cNvPr id="7" name="Image 6"/>
          <p:cNvPicPr>
            <a:picLocks noChangeAspect="1"/>
          </p:cNvPicPr>
          <p:nvPr/>
        </p:nvPicPr>
        <p:blipFill>
          <a:blip r:embed="rId4"/>
          <a:stretch>
            <a:fillRect/>
          </a:stretch>
        </p:blipFill>
        <p:spPr>
          <a:xfrm>
            <a:off x="5683250" y="1314450"/>
            <a:ext cx="952500" cy="952500"/>
          </a:xfrm>
          <a:prstGeom prst="rect">
            <a:avLst/>
          </a:prstGeom>
        </p:spPr>
      </p:pic>
      <p:pic>
        <p:nvPicPr>
          <p:cNvPr id="10" name="Image 9"/>
          <p:cNvPicPr>
            <a:picLocks noChangeAspect="1"/>
          </p:cNvPicPr>
          <p:nvPr/>
        </p:nvPicPr>
        <p:blipFill>
          <a:blip r:embed="rId5"/>
          <a:stretch>
            <a:fillRect/>
          </a:stretch>
        </p:blipFill>
        <p:spPr>
          <a:xfrm>
            <a:off x="7239000" y="1956662"/>
            <a:ext cx="952500" cy="952500"/>
          </a:xfrm>
          <a:prstGeom prst="rect">
            <a:avLst/>
          </a:prstGeom>
        </p:spPr>
      </p:pic>
      <p:pic>
        <p:nvPicPr>
          <p:cNvPr id="12" name="Image 11"/>
          <p:cNvPicPr>
            <a:picLocks noChangeAspect="1"/>
          </p:cNvPicPr>
          <p:nvPr/>
        </p:nvPicPr>
        <p:blipFill>
          <a:blip r:embed="rId6"/>
          <a:stretch>
            <a:fillRect/>
          </a:stretch>
        </p:blipFill>
        <p:spPr>
          <a:xfrm>
            <a:off x="5683250" y="3181350"/>
            <a:ext cx="952500" cy="952500"/>
          </a:xfrm>
          <a:prstGeom prst="rect">
            <a:avLst/>
          </a:prstGeom>
        </p:spPr>
      </p:pic>
      <p:pic>
        <p:nvPicPr>
          <p:cNvPr id="13" name="Image 12"/>
          <p:cNvPicPr>
            <a:picLocks noChangeAspect="1"/>
          </p:cNvPicPr>
          <p:nvPr/>
        </p:nvPicPr>
        <p:blipFill>
          <a:blip r:embed="rId7"/>
          <a:stretch>
            <a:fillRect/>
          </a:stretch>
        </p:blipFill>
        <p:spPr>
          <a:xfrm>
            <a:off x="7239000" y="3657600"/>
            <a:ext cx="952500" cy="952500"/>
          </a:xfrm>
          <a:prstGeom prst="rect">
            <a:avLst/>
          </a:prstGeom>
        </p:spPr>
      </p:pic>
    </p:spTree>
    <p:custDataLst>
      <p:tags r:id="rId1"/>
    </p:custDataLst>
    <p:extLst>
      <p:ext uri="{BB962C8B-B14F-4D97-AF65-F5344CB8AC3E}">
        <p14:creationId xmlns:p14="http://schemas.microsoft.com/office/powerpoint/2010/main" val="2809711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1000"/>
                                        <p:tgtEl>
                                          <p:spTgt spid="12"/>
                                        </p:tgtEl>
                                      </p:cBhvr>
                                    </p:animEffect>
                                    <p:anim calcmode="lin" valueType="num">
                                      <p:cBhvr>
                                        <p:cTn id="36" dur="1000" fill="hold"/>
                                        <p:tgtEl>
                                          <p:spTgt spid="12"/>
                                        </p:tgtEl>
                                        <p:attrNameLst>
                                          <p:attrName>ppt_x</p:attrName>
                                        </p:attrNameLst>
                                      </p:cBhvr>
                                      <p:tavLst>
                                        <p:tav tm="0">
                                          <p:val>
                                            <p:strVal val="#ppt_x"/>
                                          </p:val>
                                        </p:tav>
                                        <p:tav tm="100000">
                                          <p:val>
                                            <p:strVal val="#ppt_x"/>
                                          </p:val>
                                        </p:tav>
                                      </p:tavLst>
                                    </p:anim>
                                    <p:anim calcmode="lin" valueType="num">
                                      <p:cBhvr>
                                        <p:cTn id="37"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anim calcmode="lin" valueType="num">
                                      <p:cBhvr>
                                        <p:cTn id="43" dur="1000" fill="hold"/>
                                        <p:tgtEl>
                                          <p:spTgt spid="13"/>
                                        </p:tgtEl>
                                        <p:attrNameLst>
                                          <p:attrName>ppt_x</p:attrName>
                                        </p:attrNameLst>
                                      </p:cBhvr>
                                      <p:tavLst>
                                        <p:tav tm="0">
                                          <p:val>
                                            <p:strVal val="#ppt_x"/>
                                          </p:val>
                                        </p:tav>
                                        <p:tav tm="100000">
                                          <p:val>
                                            <p:strVal val="#ppt_x"/>
                                          </p:val>
                                        </p:tav>
                                      </p:tavLst>
                                    </p:anim>
                                    <p:anim calcmode="lin" valueType="num">
                                      <p:cBhvr>
                                        <p:cTn id="4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573525" y="1065125"/>
            <a:ext cx="4655700" cy="2420700"/>
          </a:xfrm>
        </p:spPr>
        <p:txBody>
          <a:bodyPr/>
          <a:lstStyle/>
          <a:p>
            <a:pPr lvl="0"/>
            <a:r>
              <a:rPr lang="en-US" dirty="0" smtClean="0">
                <a:solidFill>
                  <a:schemeClr val="accent1"/>
                </a:solidFill>
              </a:rPr>
              <a:t>04</a:t>
            </a:r>
            <a:br>
              <a:rPr lang="en-US" dirty="0" smtClean="0">
                <a:solidFill>
                  <a:schemeClr val="accent1"/>
                </a:solidFill>
              </a:rPr>
            </a:br>
            <a:r>
              <a:rPr lang="en-US" dirty="0"/>
              <a:t>Microsoft </a:t>
            </a:r>
            <a:r>
              <a:rPr lang="en-US" dirty="0" smtClean="0"/>
              <a:t>tools</a:t>
            </a:r>
            <a:endParaRPr lang="fr-FR" dirty="0">
              <a:solidFill>
                <a:schemeClr val="accent1"/>
              </a:solidFill>
            </a:endParaRPr>
          </a:p>
        </p:txBody>
      </p:sp>
      <p:sp>
        <p:nvSpPr>
          <p:cNvPr id="3" name="Sous-titre 2"/>
          <p:cNvSpPr>
            <a:spLocks noGrp="1"/>
          </p:cNvSpPr>
          <p:nvPr>
            <p:ph type="subTitle" idx="1"/>
          </p:nvPr>
        </p:nvSpPr>
        <p:spPr>
          <a:xfrm>
            <a:off x="573525" y="3610350"/>
            <a:ext cx="4260000" cy="370200"/>
          </a:xfrm>
        </p:spPr>
        <p:txBody>
          <a:bodyPr/>
          <a:lstStyle/>
          <a:p>
            <a:r>
              <a:rPr lang="en-US" dirty="0" err="1" smtClean="0">
                <a:solidFill>
                  <a:schemeClr val="bg2"/>
                </a:solidFill>
              </a:rPr>
              <a:t>sj</a:t>
            </a:r>
            <a:endParaRPr lang="fr-FR" dirty="0">
              <a:solidFill>
                <a:schemeClr val="bg2"/>
              </a:solidFill>
            </a:endParaRPr>
          </a:p>
        </p:txBody>
      </p:sp>
      <p:pic>
        <p:nvPicPr>
          <p:cNvPr id="4" name="Image 3"/>
          <p:cNvPicPr>
            <a:picLocks noChangeAspect="1"/>
          </p:cNvPicPr>
          <p:nvPr/>
        </p:nvPicPr>
        <p:blipFill>
          <a:blip r:embed="rId2"/>
          <a:stretch>
            <a:fillRect/>
          </a:stretch>
        </p:blipFill>
        <p:spPr>
          <a:xfrm>
            <a:off x="4994997" y="726536"/>
            <a:ext cx="3853006" cy="3639627"/>
          </a:xfrm>
          <a:prstGeom prst="rect">
            <a:avLst/>
          </a:prstGeom>
        </p:spPr>
      </p:pic>
    </p:spTree>
    <p:extLst>
      <p:ext uri="{BB962C8B-B14F-4D97-AF65-F5344CB8AC3E}">
        <p14:creationId xmlns:p14="http://schemas.microsoft.com/office/powerpoint/2010/main" val="26188111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Microsoft Tools</a:t>
            </a:r>
            <a:endParaRPr lang="fr-FR" dirty="0"/>
          </a:p>
        </p:txBody>
      </p:sp>
      <p:sp>
        <p:nvSpPr>
          <p:cNvPr id="3" name="Sous-titre 2"/>
          <p:cNvSpPr>
            <a:spLocks noGrp="1"/>
          </p:cNvSpPr>
          <p:nvPr>
            <p:ph type="subTitle" idx="1"/>
          </p:nvPr>
        </p:nvSpPr>
        <p:spPr>
          <a:xfrm>
            <a:off x="940075" y="1269380"/>
            <a:ext cx="7270750" cy="3536950"/>
          </a:xfrm>
        </p:spPr>
        <p:txBody>
          <a:bodyPr/>
          <a:lstStyle/>
          <a:p>
            <a:pPr marL="139700" indent="0" algn="ctr">
              <a:buNone/>
            </a:pPr>
            <a:r>
              <a:rPr lang="en-US" sz="1800" dirty="0">
                <a:latin typeface="Times New Roman" panose="02020603050405020304" pitchFamily="18" charset="0"/>
                <a:cs typeface="Times New Roman" panose="02020603050405020304" pitchFamily="18" charset="0"/>
              </a:rPr>
              <a:t>Microsoft offers a sophisticated suite of tools crucial in both personal and professional domains. Microsoft Office includes essential applications like Word, Excel, and PowerPoint. Outlook ensures efficient email and calendar management, while OneDrive provides secure cloud storage for seamless file sharing. Teams integrates chat, video conferencing, and project management. Microsoft's Windows operating systems shape personal computing, and Azure, their cloud platform, caters to diverse business needs, offering services from virtual machines to advanced AI solutions. The synergy and adaptability of Microsoft tools empower users, promoting efficiency, collaboration, and innovation across professional domains.</a:t>
            </a:r>
            <a:endParaRPr lang="fr-FR" sz="1800" dirty="0">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6423416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Examples</a:t>
            </a:r>
            <a:endParaRPr lang="fr-FR" dirty="0"/>
          </a:p>
        </p:txBody>
      </p:sp>
      <p:pic>
        <p:nvPicPr>
          <p:cNvPr id="4" name="Image 3"/>
          <p:cNvPicPr>
            <a:picLocks noChangeAspect="1"/>
          </p:cNvPicPr>
          <p:nvPr/>
        </p:nvPicPr>
        <p:blipFill>
          <a:blip r:embed="rId2"/>
          <a:stretch>
            <a:fillRect/>
          </a:stretch>
        </p:blipFill>
        <p:spPr>
          <a:xfrm>
            <a:off x="4095750" y="1466850"/>
            <a:ext cx="952500" cy="952500"/>
          </a:xfrm>
          <a:prstGeom prst="rect">
            <a:avLst/>
          </a:prstGeom>
        </p:spPr>
      </p:pic>
      <p:pic>
        <p:nvPicPr>
          <p:cNvPr id="5" name="Image 4"/>
          <p:cNvPicPr>
            <a:picLocks noChangeAspect="1"/>
          </p:cNvPicPr>
          <p:nvPr/>
        </p:nvPicPr>
        <p:blipFill>
          <a:blip r:embed="rId3"/>
          <a:stretch>
            <a:fillRect/>
          </a:stretch>
        </p:blipFill>
        <p:spPr>
          <a:xfrm>
            <a:off x="1523690" y="1466850"/>
            <a:ext cx="952500" cy="952500"/>
          </a:xfrm>
          <a:prstGeom prst="rect">
            <a:avLst/>
          </a:prstGeom>
        </p:spPr>
      </p:pic>
      <p:pic>
        <p:nvPicPr>
          <p:cNvPr id="6" name="Image 5"/>
          <p:cNvPicPr>
            <a:picLocks noChangeAspect="1"/>
          </p:cNvPicPr>
          <p:nvPr/>
        </p:nvPicPr>
        <p:blipFill>
          <a:blip r:embed="rId4"/>
          <a:stretch>
            <a:fillRect/>
          </a:stretch>
        </p:blipFill>
        <p:spPr>
          <a:xfrm>
            <a:off x="6667810" y="1466850"/>
            <a:ext cx="952500" cy="952500"/>
          </a:xfrm>
          <a:prstGeom prst="rect">
            <a:avLst/>
          </a:prstGeom>
        </p:spPr>
      </p:pic>
      <p:sp>
        <p:nvSpPr>
          <p:cNvPr id="7" name="ZoneTexte 6"/>
          <p:cNvSpPr txBox="1"/>
          <p:nvPr/>
        </p:nvSpPr>
        <p:spPr>
          <a:xfrm>
            <a:off x="1091890" y="2560698"/>
            <a:ext cx="1816100" cy="307777"/>
          </a:xfrm>
          <a:prstGeom prst="rect">
            <a:avLst/>
          </a:prstGeom>
          <a:noFill/>
        </p:spPr>
        <p:txBody>
          <a:bodyPr wrap="square" rtlCol="0">
            <a:spAutoFit/>
          </a:bodyPr>
          <a:lstStyle/>
          <a:p>
            <a:r>
              <a:rPr lang="en-US" dirty="0" smtClean="0">
                <a:solidFill>
                  <a:schemeClr val="tx1"/>
                </a:solidFill>
                <a:latin typeface="Times New Roman" panose="02020603050405020304" pitchFamily="18" charset="0"/>
                <a:cs typeface="Times New Roman" panose="02020603050405020304" pitchFamily="18" charset="0"/>
              </a:rPr>
              <a:t>Microsoft PowerPoint</a:t>
            </a:r>
            <a:endParaRPr lang="fr-FR" dirty="0">
              <a:solidFill>
                <a:schemeClr val="tx1"/>
              </a:solidFill>
              <a:latin typeface="Times New Roman" panose="02020603050405020304" pitchFamily="18" charset="0"/>
              <a:cs typeface="Times New Roman" panose="02020603050405020304" pitchFamily="18" charset="0"/>
            </a:endParaRPr>
          </a:p>
        </p:txBody>
      </p:sp>
      <p:sp>
        <p:nvSpPr>
          <p:cNvPr id="8" name="ZoneTexte 7"/>
          <p:cNvSpPr txBox="1"/>
          <p:nvPr/>
        </p:nvSpPr>
        <p:spPr>
          <a:xfrm>
            <a:off x="3692525" y="2564050"/>
            <a:ext cx="1758950" cy="311150"/>
          </a:xfrm>
          <a:prstGeom prst="rect">
            <a:avLst/>
          </a:prstGeom>
          <a:noFill/>
        </p:spPr>
        <p:txBody>
          <a:bodyPr wrap="square" rtlCol="0">
            <a:spAutoFit/>
          </a:bodyPr>
          <a:lstStyle/>
          <a:p>
            <a:pPr algn="ctr"/>
            <a:r>
              <a:rPr lang="en-US" dirty="0" smtClean="0">
                <a:solidFill>
                  <a:schemeClr val="tx1"/>
                </a:solidFill>
                <a:latin typeface="Times New Roman" panose="02020603050405020304" pitchFamily="18" charset="0"/>
                <a:cs typeface="Times New Roman" panose="02020603050405020304" pitchFamily="18" charset="0"/>
              </a:rPr>
              <a:t>Microsoft Edge</a:t>
            </a:r>
            <a:endParaRPr lang="fr-FR" dirty="0">
              <a:solidFill>
                <a:schemeClr val="tx1"/>
              </a:solidFill>
              <a:latin typeface="Times New Roman" panose="02020603050405020304" pitchFamily="18" charset="0"/>
              <a:cs typeface="Times New Roman" panose="02020603050405020304" pitchFamily="18" charset="0"/>
            </a:endParaRPr>
          </a:p>
        </p:txBody>
      </p:sp>
      <p:sp>
        <p:nvSpPr>
          <p:cNvPr id="9" name="ZoneTexte 8"/>
          <p:cNvSpPr txBox="1"/>
          <p:nvPr/>
        </p:nvSpPr>
        <p:spPr>
          <a:xfrm>
            <a:off x="6372535" y="2451290"/>
            <a:ext cx="1543050" cy="523220"/>
          </a:xfrm>
          <a:prstGeom prst="rect">
            <a:avLst/>
          </a:prstGeom>
          <a:noFill/>
        </p:spPr>
        <p:txBody>
          <a:bodyPr wrap="square" rtlCol="0">
            <a:spAutoFit/>
          </a:bodyPr>
          <a:lstStyle/>
          <a:p>
            <a:pPr algn="ctr"/>
            <a:r>
              <a:rPr lang="en-US" dirty="0" smtClean="0">
                <a:solidFill>
                  <a:schemeClr val="tx1"/>
                </a:solidFill>
                <a:latin typeface="Times New Roman" panose="02020603050405020304" pitchFamily="18" charset="0"/>
                <a:cs typeface="Times New Roman" panose="02020603050405020304" pitchFamily="18" charset="0"/>
              </a:rPr>
              <a:t>Microsoft OneDrive</a:t>
            </a:r>
            <a:endParaRPr lang="fr-FR"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80582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pPr lvl="0"/>
            <a:r>
              <a:rPr lang="en-US" dirty="0" smtClean="0">
                <a:solidFill>
                  <a:schemeClr val="accent1"/>
                </a:solidFill>
              </a:rPr>
              <a:t>05</a:t>
            </a:r>
            <a:br>
              <a:rPr lang="en-US" dirty="0" smtClean="0">
                <a:solidFill>
                  <a:schemeClr val="accent1"/>
                </a:solidFill>
              </a:rPr>
            </a:br>
            <a:r>
              <a:rPr lang="en-US" dirty="0" err="1"/>
              <a:t>Git</a:t>
            </a:r>
            <a:r>
              <a:rPr lang="en-US" dirty="0"/>
              <a:t> and </a:t>
            </a:r>
            <a:r>
              <a:rPr lang="en-US" dirty="0" smtClean="0"/>
              <a:t>GitHub</a:t>
            </a:r>
            <a:endParaRPr lang="fr-FR" dirty="0">
              <a:solidFill>
                <a:schemeClr val="accent1"/>
              </a:solidFill>
            </a:endParaRPr>
          </a:p>
        </p:txBody>
      </p:sp>
      <p:sp>
        <p:nvSpPr>
          <p:cNvPr id="3" name="Sous-titre 2"/>
          <p:cNvSpPr>
            <a:spLocks noGrp="1"/>
          </p:cNvSpPr>
          <p:nvPr>
            <p:ph type="subTitle" idx="1"/>
          </p:nvPr>
        </p:nvSpPr>
        <p:spPr/>
        <p:txBody>
          <a:bodyPr/>
          <a:lstStyle/>
          <a:p>
            <a:r>
              <a:rPr lang="en-US" dirty="0" err="1" smtClean="0">
                <a:solidFill>
                  <a:schemeClr val="bg2"/>
                </a:solidFill>
              </a:rPr>
              <a:t>ujds</a:t>
            </a:r>
            <a:endParaRPr lang="fr-FR" dirty="0">
              <a:solidFill>
                <a:schemeClr val="bg2"/>
              </a:solidFill>
            </a:endParaRPr>
          </a:p>
        </p:txBody>
      </p:sp>
      <p:pic>
        <p:nvPicPr>
          <p:cNvPr id="4" name="Image 3"/>
          <p:cNvPicPr>
            <a:picLocks noChangeAspect="1"/>
          </p:cNvPicPr>
          <p:nvPr/>
        </p:nvPicPr>
        <p:blipFill>
          <a:blip r:embed="rId2"/>
          <a:stretch>
            <a:fillRect/>
          </a:stretch>
        </p:blipFill>
        <p:spPr>
          <a:xfrm>
            <a:off x="6091058" y="2017166"/>
            <a:ext cx="2664183" cy="2341067"/>
          </a:xfrm>
          <a:prstGeom prst="rect">
            <a:avLst/>
          </a:prstGeom>
        </p:spPr>
      </p:pic>
    </p:spTree>
    <p:extLst>
      <p:ext uri="{BB962C8B-B14F-4D97-AF65-F5344CB8AC3E}">
        <p14:creationId xmlns:p14="http://schemas.microsoft.com/office/powerpoint/2010/main" val="37055432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Git</a:t>
            </a:r>
            <a:r>
              <a:rPr lang="en-US" dirty="0" smtClean="0"/>
              <a:t> and GitHub</a:t>
            </a:r>
            <a:endParaRPr lang="fr-FR" dirty="0"/>
          </a:p>
        </p:txBody>
      </p:sp>
      <p:sp>
        <p:nvSpPr>
          <p:cNvPr id="3" name="Espace réservé du texte 2"/>
          <p:cNvSpPr>
            <a:spLocks noGrp="1"/>
          </p:cNvSpPr>
          <p:nvPr>
            <p:ph type="body" idx="1"/>
          </p:nvPr>
        </p:nvSpPr>
        <p:spPr>
          <a:xfrm>
            <a:off x="720000" y="1215750"/>
            <a:ext cx="3674200" cy="3051450"/>
          </a:xfrm>
        </p:spPr>
        <p:txBody>
          <a:bodyPr/>
          <a:lstStyle/>
          <a:p>
            <a:pPr algn="l"/>
            <a:r>
              <a:rPr lang="en-US" sz="1600" dirty="0" err="1" smtClean="0">
                <a:latin typeface="Times New Roman" panose="02020603050405020304" pitchFamily="18" charset="0"/>
                <a:cs typeface="Times New Roman" panose="02020603050405020304" pitchFamily="18" charset="0"/>
              </a:rPr>
              <a:t>Git</a:t>
            </a:r>
            <a:r>
              <a:rPr lang="en-US" sz="1600" dirty="0" smtClean="0">
                <a:latin typeface="Times New Roman" panose="02020603050405020304" pitchFamily="18" charset="0"/>
                <a:cs typeface="Times New Roman" panose="02020603050405020304" pitchFamily="18" charset="0"/>
              </a:rPr>
              <a:t> is a popular version control system. It was created by Linus Torvalds in 2005, and has been maintained by </a:t>
            </a:r>
            <a:r>
              <a:rPr lang="en-US" sz="1600" dirty="0" err="1" smtClean="0">
                <a:latin typeface="Times New Roman" panose="02020603050405020304" pitchFamily="18" charset="0"/>
                <a:cs typeface="Times New Roman" panose="02020603050405020304" pitchFamily="18" charset="0"/>
              </a:rPr>
              <a:t>Junio</a:t>
            </a:r>
            <a:r>
              <a:rPr lang="en-US" sz="1600" dirty="0" smtClean="0">
                <a:latin typeface="Times New Roman" panose="02020603050405020304" pitchFamily="18" charset="0"/>
                <a:cs typeface="Times New Roman" panose="02020603050405020304" pitchFamily="18" charset="0"/>
              </a:rPr>
              <a:t> Hamano since then.</a:t>
            </a:r>
          </a:p>
          <a:p>
            <a:pPr marL="139700" indent="0" algn="l">
              <a:buNone/>
            </a:pPr>
            <a:r>
              <a:rPr lang="en-US" sz="1600" dirty="0" smtClean="0">
                <a:latin typeface="Times New Roman" panose="02020603050405020304" pitchFamily="18" charset="0"/>
                <a:cs typeface="Times New Roman" panose="02020603050405020304" pitchFamily="18" charset="0"/>
              </a:rPr>
              <a:t>      It is used for:</a:t>
            </a:r>
          </a:p>
          <a:p>
            <a:pPr algn="l">
              <a:buFont typeface="Wingdings" panose="05000000000000000000" pitchFamily="2" charset="2"/>
              <a:buChar char="Ø"/>
            </a:pPr>
            <a:r>
              <a:rPr lang="en-US" sz="1600" dirty="0" smtClean="0">
                <a:latin typeface="Times New Roman" panose="02020603050405020304" pitchFamily="18" charset="0"/>
                <a:cs typeface="Times New Roman" panose="02020603050405020304" pitchFamily="18" charset="0"/>
              </a:rPr>
              <a:t>Tracking code changes</a:t>
            </a:r>
          </a:p>
          <a:p>
            <a:pPr algn="l">
              <a:buFont typeface="Wingdings" panose="05000000000000000000" pitchFamily="2" charset="2"/>
              <a:buChar char="Ø"/>
            </a:pPr>
            <a:r>
              <a:rPr lang="en-US" sz="1600" dirty="0" smtClean="0">
                <a:latin typeface="Times New Roman" panose="02020603050405020304" pitchFamily="18" charset="0"/>
                <a:cs typeface="Times New Roman" panose="02020603050405020304" pitchFamily="18" charset="0"/>
              </a:rPr>
              <a:t>Tracking who made changes</a:t>
            </a:r>
          </a:p>
          <a:p>
            <a:pPr algn="l">
              <a:buFont typeface="Wingdings" panose="05000000000000000000" pitchFamily="2" charset="2"/>
              <a:buChar char="Ø"/>
            </a:pPr>
            <a:r>
              <a:rPr lang="en-US" sz="1600" dirty="0" smtClean="0">
                <a:latin typeface="Times New Roman" panose="02020603050405020304" pitchFamily="18" charset="0"/>
                <a:cs typeface="Times New Roman" panose="02020603050405020304" pitchFamily="18" charset="0"/>
              </a:rPr>
              <a:t>Coding collaboration</a:t>
            </a:r>
          </a:p>
          <a:p>
            <a:pPr marL="139700" indent="0">
              <a:buNone/>
            </a:pPr>
            <a:endParaRPr lang="fr-FR" dirty="0"/>
          </a:p>
        </p:txBody>
      </p:sp>
      <p:sp>
        <p:nvSpPr>
          <p:cNvPr id="4" name="ZoneTexte 3"/>
          <p:cNvSpPr txBox="1"/>
          <p:nvPr/>
        </p:nvSpPr>
        <p:spPr>
          <a:xfrm>
            <a:off x="5232400" y="1215750"/>
            <a:ext cx="3009900" cy="3108543"/>
          </a:xfrm>
          <a:prstGeom prst="rect">
            <a:avLst/>
          </a:prstGeom>
          <a:noFill/>
        </p:spPr>
        <p:txBody>
          <a:bodyPr wrap="square" rtlCol="0">
            <a:spAutoFit/>
          </a:bodyPr>
          <a:lstStyle/>
          <a:p>
            <a:r>
              <a:rPr lang="en-US" b="1" dirty="0">
                <a:solidFill>
                  <a:schemeClr val="tx1"/>
                </a:solidFill>
                <a:latin typeface="Times New Roman" panose="02020603050405020304" pitchFamily="18" charset="0"/>
                <a:cs typeface="Times New Roman" panose="02020603050405020304" pitchFamily="18" charset="0"/>
              </a:rPr>
              <a:t>What does </a:t>
            </a:r>
            <a:r>
              <a:rPr lang="en-US" b="1" dirty="0" err="1">
                <a:solidFill>
                  <a:schemeClr val="tx1"/>
                </a:solidFill>
                <a:latin typeface="Times New Roman" panose="02020603050405020304" pitchFamily="18" charset="0"/>
                <a:cs typeface="Times New Roman" panose="02020603050405020304" pitchFamily="18" charset="0"/>
              </a:rPr>
              <a:t>Git</a:t>
            </a:r>
            <a:r>
              <a:rPr lang="en-US" b="1" dirty="0">
                <a:solidFill>
                  <a:schemeClr val="tx1"/>
                </a:solidFill>
                <a:latin typeface="Times New Roman" panose="02020603050405020304" pitchFamily="18" charset="0"/>
                <a:cs typeface="Times New Roman" panose="02020603050405020304" pitchFamily="18" charset="0"/>
              </a:rPr>
              <a:t> do?</a:t>
            </a:r>
          </a:p>
          <a:p>
            <a:r>
              <a:rPr lang="fr-FR" dirty="0" smtClean="0">
                <a:solidFill>
                  <a:schemeClr val="tx1"/>
                </a:solidFill>
                <a:latin typeface="Times New Roman" panose="02020603050405020304" pitchFamily="18" charset="0"/>
                <a:cs typeface="Times New Roman" panose="02020603050405020304" pitchFamily="18" charset="0"/>
              </a:rPr>
              <a:t>- </a:t>
            </a:r>
            <a:r>
              <a:rPr lang="en-US" dirty="0" smtClean="0">
                <a:solidFill>
                  <a:schemeClr val="tx1"/>
                </a:solidFill>
                <a:latin typeface="Times New Roman" panose="02020603050405020304" pitchFamily="18" charset="0"/>
                <a:cs typeface="Times New Roman" panose="02020603050405020304" pitchFamily="18" charset="0"/>
              </a:rPr>
              <a:t>Manage </a:t>
            </a:r>
            <a:r>
              <a:rPr lang="en-US" dirty="0">
                <a:solidFill>
                  <a:schemeClr val="tx1"/>
                </a:solidFill>
                <a:latin typeface="Times New Roman" panose="02020603050405020304" pitchFamily="18" charset="0"/>
                <a:cs typeface="Times New Roman" panose="02020603050405020304" pitchFamily="18" charset="0"/>
              </a:rPr>
              <a:t>projects with </a:t>
            </a:r>
            <a:r>
              <a:rPr lang="en-US" b="1" dirty="0">
                <a:solidFill>
                  <a:schemeClr val="tx1"/>
                </a:solidFill>
                <a:latin typeface="Times New Roman" panose="02020603050405020304" pitchFamily="18" charset="0"/>
                <a:cs typeface="Times New Roman" panose="02020603050405020304" pitchFamily="18" charset="0"/>
              </a:rPr>
              <a:t>Repositories</a:t>
            </a:r>
            <a:endParaRPr lang="en-US" dirty="0">
              <a:solidFill>
                <a:schemeClr val="tx1"/>
              </a:solidFill>
              <a:latin typeface="Times New Roman" panose="02020603050405020304" pitchFamily="18" charset="0"/>
              <a:cs typeface="Times New Roman" panose="02020603050405020304" pitchFamily="18" charset="0"/>
            </a:endParaRPr>
          </a:p>
          <a:p>
            <a:r>
              <a:rPr lang="en-US" b="1" dirty="0">
                <a:solidFill>
                  <a:schemeClr val="tx1"/>
                </a:solidFill>
                <a:latin typeface="Times New Roman" panose="02020603050405020304" pitchFamily="18" charset="0"/>
                <a:cs typeface="Times New Roman" panose="02020603050405020304" pitchFamily="18" charset="0"/>
              </a:rPr>
              <a:t> </a:t>
            </a:r>
            <a:r>
              <a:rPr lang="en-US" b="1" dirty="0" smtClean="0">
                <a:solidFill>
                  <a:schemeClr val="tx1"/>
                </a:solidFill>
                <a:latin typeface="Times New Roman" panose="02020603050405020304" pitchFamily="18" charset="0"/>
                <a:cs typeface="Times New Roman" panose="02020603050405020304" pitchFamily="18" charset="0"/>
              </a:rPr>
              <a:t>- Clone</a:t>
            </a:r>
            <a:r>
              <a:rPr lang="en-US" dirty="0">
                <a:solidFill>
                  <a:schemeClr val="tx1"/>
                </a:solidFill>
                <a:latin typeface="Times New Roman" panose="02020603050405020304" pitchFamily="18" charset="0"/>
                <a:cs typeface="Times New Roman" panose="02020603050405020304" pitchFamily="18" charset="0"/>
              </a:rPr>
              <a:t> a project to work on a local copy</a:t>
            </a:r>
          </a:p>
          <a:p>
            <a:r>
              <a:rPr lang="en-US" dirty="0" smtClean="0">
                <a:solidFill>
                  <a:schemeClr val="tx1"/>
                </a:solidFill>
                <a:latin typeface="Times New Roman" panose="02020603050405020304" pitchFamily="18" charset="0"/>
                <a:cs typeface="Times New Roman" panose="02020603050405020304" pitchFamily="18" charset="0"/>
              </a:rPr>
              <a:t>- Control </a:t>
            </a:r>
            <a:r>
              <a:rPr lang="en-US" dirty="0">
                <a:solidFill>
                  <a:schemeClr val="tx1"/>
                </a:solidFill>
                <a:latin typeface="Times New Roman" panose="02020603050405020304" pitchFamily="18" charset="0"/>
                <a:cs typeface="Times New Roman" panose="02020603050405020304" pitchFamily="18" charset="0"/>
              </a:rPr>
              <a:t>and track changes with </a:t>
            </a:r>
            <a:r>
              <a:rPr lang="en-US" b="1" dirty="0">
                <a:solidFill>
                  <a:schemeClr val="tx1"/>
                </a:solidFill>
                <a:latin typeface="Times New Roman" panose="02020603050405020304" pitchFamily="18" charset="0"/>
                <a:cs typeface="Times New Roman" panose="02020603050405020304" pitchFamily="18" charset="0"/>
              </a:rPr>
              <a:t>Staging</a:t>
            </a:r>
            <a:r>
              <a:rPr lang="en-US" dirty="0">
                <a:solidFill>
                  <a:schemeClr val="tx1"/>
                </a:solidFill>
                <a:latin typeface="Times New Roman" panose="02020603050405020304" pitchFamily="18" charset="0"/>
                <a:cs typeface="Times New Roman" panose="02020603050405020304" pitchFamily="18" charset="0"/>
              </a:rPr>
              <a:t> and </a:t>
            </a:r>
            <a:r>
              <a:rPr lang="en-US" b="1" dirty="0">
                <a:solidFill>
                  <a:schemeClr val="tx1"/>
                </a:solidFill>
                <a:latin typeface="Times New Roman" panose="02020603050405020304" pitchFamily="18" charset="0"/>
                <a:cs typeface="Times New Roman" panose="02020603050405020304" pitchFamily="18" charset="0"/>
              </a:rPr>
              <a:t>Committing</a:t>
            </a:r>
            <a:endParaRPr lang="en-US" dirty="0">
              <a:solidFill>
                <a:schemeClr val="tx1"/>
              </a:solidFill>
              <a:latin typeface="Times New Roman" panose="02020603050405020304" pitchFamily="18" charset="0"/>
              <a:cs typeface="Times New Roman" panose="02020603050405020304" pitchFamily="18" charset="0"/>
            </a:endParaRPr>
          </a:p>
          <a:p>
            <a:r>
              <a:rPr lang="en-US" b="1" dirty="0" smtClean="0">
                <a:solidFill>
                  <a:schemeClr val="tx1"/>
                </a:solidFill>
                <a:latin typeface="Times New Roman" panose="02020603050405020304" pitchFamily="18" charset="0"/>
                <a:cs typeface="Times New Roman" panose="02020603050405020304" pitchFamily="18" charset="0"/>
              </a:rPr>
              <a:t>- Branch</a:t>
            </a:r>
            <a:r>
              <a:rPr lang="en-US" dirty="0">
                <a:solidFill>
                  <a:schemeClr val="tx1"/>
                </a:solidFill>
                <a:latin typeface="Times New Roman" panose="02020603050405020304" pitchFamily="18" charset="0"/>
                <a:cs typeface="Times New Roman" panose="02020603050405020304" pitchFamily="18" charset="0"/>
              </a:rPr>
              <a:t> and </a:t>
            </a:r>
            <a:r>
              <a:rPr lang="en-US" b="1" dirty="0">
                <a:solidFill>
                  <a:schemeClr val="tx1"/>
                </a:solidFill>
                <a:latin typeface="Times New Roman" panose="02020603050405020304" pitchFamily="18" charset="0"/>
                <a:cs typeface="Times New Roman" panose="02020603050405020304" pitchFamily="18" charset="0"/>
              </a:rPr>
              <a:t>Merge</a:t>
            </a:r>
            <a:r>
              <a:rPr lang="en-US" dirty="0">
                <a:solidFill>
                  <a:schemeClr val="tx1"/>
                </a:solidFill>
                <a:latin typeface="Times New Roman" panose="02020603050405020304" pitchFamily="18" charset="0"/>
                <a:cs typeface="Times New Roman" panose="02020603050405020304" pitchFamily="18" charset="0"/>
              </a:rPr>
              <a:t> to allow for work on different parts and versions of a project</a:t>
            </a:r>
          </a:p>
          <a:p>
            <a:r>
              <a:rPr lang="en-US" b="1" dirty="0" smtClean="0">
                <a:solidFill>
                  <a:schemeClr val="tx1"/>
                </a:solidFill>
                <a:latin typeface="Times New Roman" panose="02020603050405020304" pitchFamily="18" charset="0"/>
                <a:cs typeface="Times New Roman" panose="02020603050405020304" pitchFamily="18" charset="0"/>
              </a:rPr>
              <a:t>- Pull</a:t>
            </a:r>
            <a:r>
              <a:rPr lang="en-US" dirty="0">
                <a:solidFill>
                  <a:schemeClr val="tx1"/>
                </a:solidFill>
                <a:latin typeface="Times New Roman" panose="02020603050405020304" pitchFamily="18" charset="0"/>
                <a:cs typeface="Times New Roman" panose="02020603050405020304" pitchFamily="18" charset="0"/>
              </a:rPr>
              <a:t> the latest version of the project to a local copy</a:t>
            </a:r>
          </a:p>
          <a:p>
            <a:r>
              <a:rPr lang="en-US" b="1" dirty="0" smtClean="0">
                <a:solidFill>
                  <a:schemeClr val="tx1"/>
                </a:solidFill>
                <a:latin typeface="Times New Roman" panose="02020603050405020304" pitchFamily="18" charset="0"/>
                <a:cs typeface="Times New Roman" panose="02020603050405020304" pitchFamily="18" charset="0"/>
              </a:rPr>
              <a:t>- Push</a:t>
            </a:r>
            <a:r>
              <a:rPr lang="en-US" dirty="0">
                <a:solidFill>
                  <a:schemeClr val="tx1"/>
                </a:solidFill>
                <a:latin typeface="Times New Roman" panose="02020603050405020304" pitchFamily="18" charset="0"/>
                <a:cs typeface="Times New Roman" panose="02020603050405020304" pitchFamily="18" charset="0"/>
              </a:rPr>
              <a:t> local updates to the main project</a:t>
            </a:r>
          </a:p>
          <a:p>
            <a:endParaRPr lang="fr-FR" dirty="0">
              <a:solidFill>
                <a:schemeClr val="tx1"/>
              </a:solidFill>
            </a:endParaRPr>
          </a:p>
        </p:txBody>
      </p:sp>
    </p:spTree>
    <p:custDataLst>
      <p:tags r:id="rId1"/>
    </p:custDataLst>
    <p:extLst>
      <p:ext uri="{BB962C8B-B14F-4D97-AF65-F5344CB8AC3E}">
        <p14:creationId xmlns:p14="http://schemas.microsoft.com/office/powerpoint/2010/main" val="15655024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4"/>
                                        </p:tgtEl>
                                        <p:attrNameLst>
                                          <p:attrName>style.visibility</p:attrName>
                                        </p:attrNameLst>
                                      </p:cBhvr>
                                      <p:to>
                                        <p:strVal val="visible"/>
                                      </p:to>
                                    </p:set>
                                    <p:animEffect transition="in" filter="fade">
                                      <p:cBhvr>
                                        <p:cTn id="49" dur="1000"/>
                                        <p:tgtEl>
                                          <p:spTgt spid="4"/>
                                        </p:tgtEl>
                                      </p:cBhvr>
                                    </p:animEffect>
                                    <p:anim calcmode="lin" valueType="num">
                                      <p:cBhvr>
                                        <p:cTn id="50" dur="1000" fill="hold"/>
                                        <p:tgtEl>
                                          <p:spTgt spid="4"/>
                                        </p:tgtEl>
                                        <p:attrNameLst>
                                          <p:attrName>ppt_x</p:attrName>
                                        </p:attrNameLst>
                                      </p:cBhvr>
                                      <p:tavLst>
                                        <p:tav tm="0">
                                          <p:val>
                                            <p:strVal val="#ppt_x"/>
                                          </p:val>
                                        </p:tav>
                                        <p:tav tm="100000">
                                          <p:val>
                                            <p:strVal val="#ppt_x"/>
                                          </p:val>
                                        </p:tav>
                                      </p:tavLst>
                                    </p:anim>
                                    <p:anim calcmode="lin" valueType="num">
                                      <p:cBhvr>
                                        <p:cTn id="5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34869" y="147658"/>
            <a:ext cx="7704000" cy="572700"/>
          </a:xfrm>
        </p:spPr>
        <p:txBody>
          <a:bodyPr/>
          <a:lstStyle/>
          <a:p>
            <a:r>
              <a:rPr lang="en-US" dirty="0" smtClean="0"/>
              <a:t>Difference between </a:t>
            </a:r>
            <a:r>
              <a:rPr lang="en-US" dirty="0" err="1" smtClean="0"/>
              <a:t>Git</a:t>
            </a:r>
            <a:r>
              <a:rPr lang="en-US" dirty="0" smtClean="0"/>
              <a:t> and </a:t>
            </a:r>
            <a:r>
              <a:rPr lang="en-US" dirty="0" err="1" smtClean="0"/>
              <a:t>GitHUB</a:t>
            </a:r>
            <a:endParaRPr lang="fr-FR" dirty="0"/>
          </a:p>
        </p:txBody>
      </p:sp>
      <p:graphicFrame>
        <p:nvGraphicFramePr>
          <p:cNvPr id="4" name="Tableau 3"/>
          <p:cNvGraphicFramePr>
            <a:graphicFrameLocks noGrp="1"/>
          </p:cNvGraphicFramePr>
          <p:nvPr>
            <p:extLst>
              <p:ext uri="{D42A27DB-BD31-4B8C-83A1-F6EECF244321}">
                <p14:modId xmlns:p14="http://schemas.microsoft.com/office/powerpoint/2010/main" val="621097328"/>
              </p:ext>
            </p:extLst>
          </p:nvPr>
        </p:nvGraphicFramePr>
        <p:xfrm>
          <a:off x="1538869" y="1171652"/>
          <a:ext cx="6096000" cy="3850640"/>
        </p:xfrm>
        <a:graphic>
          <a:graphicData uri="http://schemas.openxmlformats.org/drawingml/2006/table">
            <a:tbl>
              <a:tblPr firstRow="1" bandRow="1">
                <a:tableStyleId>{69C7853C-536D-4A76-A0AE-DD22124D55A5}</a:tableStyleId>
              </a:tblPr>
              <a:tblGrid>
                <a:gridCol w="1330712">
                  <a:extLst>
                    <a:ext uri="{9D8B030D-6E8A-4147-A177-3AD203B41FA5}">
                      <a16:colId xmlns:a16="http://schemas.microsoft.com/office/drawing/2014/main" val="2049111433"/>
                    </a:ext>
                  </a:extLst>
                </a:gridCol>
                <a:gridCol w="2453268">
                  <a:extLst>
                    <a:ext uri="{9D8B030D-6E8A-4147-A177-3AD203B41FA5}">
                      <a16:colId xmlns:a16="http://schemas.microsoft.com/office/drawing/2014/main" val="2305293952"/>
                    </a:ext>
                  </a:extLst>
                </a:gridCol>
                <a:gridCol w="2312020">
                  <a:extLst>
                    <a:ext uri="{9D8B030D-6E8A-4147-A177-3AD203B41FA5}">
                      <a16:colId xmlns:a16="http://schemas.microsoft.com/office/drawing/2014/main" val="635020911"/>
                    </a:ext>
                  </a:extLst>
                </a:gridCol>
              </a:tblGrid>
              <a:tr h="370840">
                <a:tc>
                  <a:txBody>
                    <a:bodyPr/>
                    <a:lstStyle/>
                    <a:p>
                      <a:pPr algn="ctr"/>
                      <a:r>
                        <a:rPr lang="en-US" sz="1400" dirty="0" smtClean="0">
                          <a:solidFill>
                            <a:schemeClr val="accent5"/>
                          </a:solidFill>
                          <a:latin typeface="Zen Dots" panose="020B0604020202020204" charset="0"/>
                        </a:rPr>
                        <a:t>Feature</a:t>
                      </a:r>
                      <a:endParaRPr lang="fr-FR" sz="1400" dirty="0">
                        <a:solidFill>
                          <a:schemeClr val="accent5"/>
                        </a:solidFill>
                        <a:latin typeface="Zen Dots" panose="020B0604020202020204" charset="0"/>
                      </a:endParaRPr>
                    </a:p>
                  </a:txBody>
                  <a:tcPr/>
                </a:tc>
                <a:tc>
                  <a:txBody>
                    <a:bodyPr/>
                    <a:lstStyle/>
                    <a:p>
                      <a:pPr algn="ctr"/>
                      <a:r>
                        <a:rPr lang="en-US" sz="1400" dirty="0" err="1" smtClean="0">
                          <a:solidFill>
                            <a:schemeClr val="accent5"/>
                          </a:solidFill>
                          <a:latin typeface="Zen Dots" panose="020B0604020202020204" charset="0"/>
                        </a:rPr>
                        <a:t>Git</a:t>
                      </a:r>
                      <a:endParaRPr lang="fr-FR" sz="1400" dirty="0">
                        <a:solidFill>
                          <a:schemeClr val="accent5"/>
                        </a:solidFill>
                        <a:latin typeface="Zen Dots" panose="020B0604020202020204" charset="0"/>
                      </a:endParaRPr>
                    </a:p>
                  </a:txBody>
                  <a:tcPr/>
                </a:tc>
                <a:tc>
                  <a:txBody>
                    <a:bodyPr/>
                    <a:lstStyle/>
                    <a:p>
                      <a:pPr algn="ctr"/>
                      <a:r>
                        <a:rPr lang="en-US" sz="1400" dirty="0" smtClean="0">
                          <a:solidFill>
                            <a:schemeClr val="accent5"/>
                          </a:solidFill>
                          <a:latin typeface="Zen Dots" panose="020B0604020202020204" charset="0"/>
                        </a:rPr>
                        <a:t>GitHub</a:t>
                      </a:r>
                      <a:endParaRPr lang="fr-FR" sz="1400" dirty="0">
                        <a:solidFill>
                          <a:schemeClr val="accent5"/>
                        </a:solidFill>
                        <a:latin typeface="Zen Dots" panose="020B0604020202020204" charset="0"/>
                      </a:endParaRPr>
                    </a:p>
                  </a:txBody>
                  <a:tcPr/>
                </a:tc>
                <a:extLst>
                  <a:ext uri="{0D108BD9-81ED-4DB2-BD59-A6C34878D82A}">
                    <a16:rowId xmlns:a16="http://schemas.microsoft.com/office/drawing/2014/main" val="1091597721"/>
                  </a:ext>
                </a:extLst>
              </a:tr>
              <a:tr h="370840">
                <a:tc>
                  <a:txBody>
                    <a:bodyPr/>
                    <a:lstStyle/>
                    <a:p>
                      <a:pPr algn="ctr"/>
                      <a:r>
                        <a:rPr lang="fr-FR" sz="1200" b="1" i="0" u="none" strike="noStrike" cap="none" dirty="0" err="1" smtClean="0">
                          <a:solidFill>
                            <a:schemeClr val="dk1"/>
                          </a:solidFill>
                          <a:effectLst/>
                          <a:latin typeface="Times New Roman" panose="02020603050405020304" pitchFamily="18" charset="0"/>
                          <a:ea typeface="+mn-ea"/>
                          <a:cs typeface="Times New Roman" panose="02020603050405020304" pitchFamily="18" charset="0"/>
                          <a:sym typeface="Arial"/>
                        </a:rPr>
                        <a:t>Definition</a:t>
                      </a:r>
                      <a:endParaRPr lang="fr-FR" sz="1200" dirty="0">
                        <a:latin typeface="Times New Roman" panose="02020603050405020304" pitchFamily="18" charset="0"/>
                        <a:cs typeface="Times New Roman" panose="02020603050405020304" pitchFamily="18" charset="0"/>
                      </a:endParaRPr>
                    </a:p>
                  </a:txBody>
                  <a:tcPr/>
                </a:tc>
                <a:tc>
                  <a:txBody>
                    <a:bodyPr/>
                    <a:lstStyle/>
                    <a:p>
                      <a:pPr algn="ctr"/>
                      <a:r>
                        <a:rPr lang="en-US" sz="1200" dirty="0" smtClean="0">
                          <a:latin typeface="Times New Roman" panose="02020603050405020304" pitchFamily="18" charset="0"/>
                          <a:cs typeface="Times New Roman" panose="02020603050405020304" pitchFamily="18" charset="0"/>
                        </a:rPr>
                        <a:t>Distributed version control system	</a:t>
                      </a:r>
                      <a:endParaRPr lang="fr-FR" sz="1200" dirty="0">
                        <a:latin typeface="Times New Roman" panose="02020603050405020304" pitchFamily="18" charset="0"/>
                        <a:cs typeface="Times New Roman" panose="02020603050405020304" pitchFamily="18" charset="0"/>
                      </a:endParaRPr>
                    </a:p>
                  </a:txBody>
                  <a:tcPr/>
                </a:tc>
                <a:tc>
                  <a:txBody>
                    <a:bodyPr/>
                    <a:lstStyle/>
                    <a:p>
                      <a:pPr algn="ctr"/>
                      <a:r>
                        <a:rPr lang="en-US" sz="1200" dirty="0" smtClean="0">
                          <a:latin typeface="Times New Roman" panose="02020603050405020304" pitchFamily="18" charset="0"/>
                          <a:cs typeface="Times New Roman" panose="02020603050405020304" pitchFamily="18" charset="0"/>
                        </a:rPr>
                        <a:t>Web-based platform for version control using </a:t>
                      </a:r>
                      <a:r>
                        <a:rPr lang="en-US" sz="1200" dirty="0" err="1" smtClean="0">
                          <a:latin typeface="Times New Roman" panose="02020603050405020304" pitchFamily="18" charset="0"/>
                          <a:cs typeface="Times New Roman" panose="02020603050405020304" pitchFamily="18" charset="0"/>
                        </a:rPr>
                        <a:t>Git</a:t>
                      </a:r>
                      <a:endParaRPr lang="fr-FR"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98445221"/>
                  </a:ext>
                </a:extLst>
              </a:tr>
              <a:tr h="370840">
                <a:tc>
                  <a:txBody>
                    <a:bodyPr/>
                    <a:lstStyle/>
                    <a:p>
                      <a:pPr algn="ctr"/>
                      <a:r>
                        <a:rPr lang="en-US" sz="1200" dirty="0" smtClean="0">
                          <a:solidFill>
                            <a:schemeClr val="tx2">
                              <a:lumMod val="50000"/>
                            </a:schemeClr>
                          </a:solidFill>
                          <a:latin typeface="Times New Roman" panose="02020603050405020304" pitchFamily="18" charset="0"/>
                          <a:cs typeface="Times New Roman" panose="02020603050405020304" pitchFamily="18" charset="0"/>
                        </a:rPr>
                        <a:t>Functionality</a:t>
                      </a:r>
                      <a:endParaRPr lang="fr-FR" sz="1200" dirty="0">
                        <a:solidFill>
                          <a:schemeClr val="tx2">
                            <a:lumMod val="50000"/>
                          </a:schemeClr>
                        </a:solidFill>
                        <a:latin typeface="Times New Roman" panose="02020603050405020304" pitchFamily="18" charset="0"/>
                        <a:cs typeface="Times New Roman" panose="02020603050405020304" pitchFamily="18" charset="0"/>
                      </a:endParaRPr>
                    </a:p>
                  </a:txBody>
                  <a:tcPr/>
                </a:tc>
                <a:tc>
                  <a:txBody>
                    <a:bodyPr/>
                    <a:lstStyle/>
                    <a:p>
                      <a:pPr algn="ctr"/>
                      <a:r>
                        <a:rPr lang="en-US" sz="1200" b="0" i="0" u="none" strike="noStrike" cap="none" dirty="0" smtClean="0">
                          <a:solidFill>
                            <a:schemeClr val="tx2">
                              <a:lumMod val="50000"/>
                            </a:schemeClr>
                          </a:solidFill>
                          <a:effectLst/>
                          <a:latin typeface="Times New Roman" panose="02020603050405020304" pitchFamily="18" charset="0"/>
                          <a:ea typeface="+mn-ea"/>
                          <a:cs typeface="Times New Roman" panose="02020603050405020304" pitchFamily="18" charset="0"/>
                          <a:sym typeface="Arial"/>
                        </a:rPr>
                        <a:t>Manages source code history and version control</a:t>
                      </a:r>
                      <a:endParaRPr lang="fr-FR" sz="1200" dirty="0">
                        <a:solidFill>
                          <a:schemeClr val="tx2">
                            <a:lumMod val="50000"/>
                          </a:schemeClr>
                        </a:solidFill>
                        <a:latin typeface="Times New Roman" panose="02020603050405020304" pitchFamily="18" charset="0"/>
                        <a:cs typeface="Times New Roman" panose="02020603050405020304" pitchFamily="18" charset="0"/>
                      </a:endParaRPr>
                    </a:p>
                  </a:txBody>
                  <a:tcPr/>
                </a:tc>
                <a:tc>
                  <a:txBody>
                    <a:bodyPr/>
                    <a:lstStyle/>
                    <a:p>
                      <a:pPr algn="ctr"/>
                      <a:r>
                        <a:rPr lang="en-US" sz="1200" b="0" i="0" u="none" strike="noStrike" cap="none" dirty="0" smtClean="0">
                          <a:solidFill>
                            <a:schemeClr val="tx2">
                              <a:lumMod val="50000"/>
                            </a:schemeClr>
                          </a:solidFill>
                          <a:effectLst/>
                          <a:latin typeface="Times New Roman" panose="02020603050405020304" pitchFamily="18" charset="0"/>
                          <a:ea typeface="+mn-ea"/>
                          <a:cs typeface="Times New Roman" panose="02020603050405020304" pitchFamily="18" charset="0"/>
                          <a:sym typeface="Arial"/>
                        </a:rPr>
                        <a:t>Provides a platform for hosting and collaborating on </a:t>
                      </a:r>
                      <a:r>
                        <a:rPr lang="en-US" sz="1200" b="0" i="0" u="none" strike="noStrike" cap="none" dirty="0" err="1" smtClean="0">
                          <a:solidFill>
                            <a:schemeClr val="tx2">
                              <a:lumMod val="50000"/>
                            </a:schemeClr>
                          </a:solidFill>
                          <a:effectLst/>
                          <a:latin typeface="Times New Roman" panose="02020603050405020304" pitchFamily="18" charset="0"/>
                          <a:ea typeface="+mn-ea"/>
                          <a:cs typeface="Times New Roman" panose="02020603050405020304" pitchFamily="18" charset="0"/>
                          <a:sym typeface="Arial"/>
                        </a:rPr>
                        <a:t>Git</a:t>
                      </a:r>
                      <a:r>
                        <a:rPr lang="en-US" sz="1200" b="0" i="0" u="none" strike="noStrike" cap="none" dirty="0" smtClean="0">
                          <a:solidFill>
                            <a:schemeClr val="tx2">
                              <a:lumMod val="50000"/>
                            </a:schemeClr>
                          </a:solidFill>
                          <a:effectLst/>
                          <a:latin typeface="Times New Roman" panose="02020603050405020304" pitchFamily="18" charset="0"/>
                          <a:ea typeface="+mn-ea"/>
                          <a:cs typeface="Times New Roman" panose="02020603050405020304" pitchFamily="18" charset="0"/>
                          <a:sym typeface="Arial"/>
                        </a:rPr>
                        <a:t> repositories</a:t>
                      </a:r>
                      <a:endParaRPr lang="fr-FR" sz="1200" dirty="0">
                        <a:solidFill>
                          <a:schemeClr val="tx2">
                            <a:lumMod val="50000"/>
                          </a:schemeClr>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5752960"/>
                  </a:ext>
                </a:extLst>
              </a:tr>
              <a:tr h="370840">
                <a:tc>
                  <a:txBody>
                    <a:bodyPr/>
                    <a:lstStyle/>
                    <a:p>
                      <a:pPr algn="ctr"/>
                      <a:r>
                        <a:rPr lang="en-US" sz="1200" dirty="0" smtClean="0">
                          <a:solidFill>
                            <a:schemeClr val="accent5"/>
                          </a:solidFill>
                          <a:latin typeface="Times New Roman" panose="02020603050405020304" pitchFamily="18" charset="0"/>
                          <a:cs typeface="Times New Roman" panose="02020603050405020304" pitchFamily="18" charset="0"/>
                        </a:rPr>
                        <a:t>Collaboration</a:t>
                      </a:r>
                      <a:endParaRPr lang="fr-FR" sz="1200" dirty="0">
                        <a:solidFill>
                          <a:schemeClr val="accent5"/>
                        </a:solidFill>
                        <a:latin typeface="Times New Roman" panose="02020603050405020304" pitchFamily="18" charset="0"/>
                        <a:cs typeface="Times New Roman" panose="02020603050405020304" pitchFamily="18" charset="0"/>
                      </a:endParaRPr>
                    </a:p>
                  </a:txBody>
                  <a:tcPr/>
                </a:tc>
                <a:tc>
                  <a:txBody>
                    <a:bodyPr/>
                    <a:lstStyle/>
                    <a:p>
                      <a:pPr algn="ctr"/>
                      <a:r>
                        <a:rPr lang="en-US" sz="1200" b="0" i="0" u="none" strike="noStrike" cap="none" dirty="0" smtClean="0">
                          <a:solidFill>
                            <a:schemeClr val="accent5"/>
                          </a:solidFill>
                          <a:effectLst/>
                          <a:latin typeface="Times New Roman" panose="02020603050405020304" pitchFamily="18" charset="0"/>
                          <a:ea typeface="+mn-ea"/>
                          <a:cs typeface="Times New Roman" panose="02020603050405020304" pitchFamily="18" charset="0"/>
                          <a:sym typeface="Arial"/>
                        </a:rPr>
                        <a:t>Primarily local, can be used for collaboration within a team</a:t>
                      </a:r>
                      <a:endParaRPr lang="fr-FR" sz="1200" dirty="0">
                        <a:solidFill>
                          <a:schemeClr val="accent5"/>
                        </a:solidFill>
                        <a:latin typeface="Times New Roman" panose="02020603050405020304" pitchFamily="18" charset="0"/>
                        <a:cs typeface="Times New Roman" panose="02020603050405020304" pitchFamily="18" charset="0"/>
                      </a:endParaRPr>
                    </a:p>
                  </a:txBody>
                  <a:tcPr/>
                </a:tc>
                <a:tc>
                  <a:txBody>
                    <a:bodyPr/>
                    <a:lstStyle/>
                    <a:p>
                      <a:pPr algn="ctr"/>
                      <a:r>
                        <a:rPr lang="en-US" sz="1200" b="0" i="0" u="none" strike="noStrike" cap="none" dirty="0" smtClean="0">
                          <a:solidFill>
                            <a:schemeClr val="accent5"/>
                          </a:solidFill>
                          <a:effectLst/>
                          <a:latin typeface="Times New Roman" panose="02020603050405020304" pitchFamily="18" charset="0"/>
                          <a:ea typeface="+mn-ea"/>
                          <a:cs typeface="Times New Roman" panose="02020603050405020304" pitchFamily="18" charset="0"/>
                          <a:sym typeface="Arial"/>
                        </a:rPr>
                        <a:t>Facilitates remote collaboration with features like pull requests, issues, and discussions</a:t>
                      </a:r>
                      <a:endParaRPr lang="fr-FR" sz="1200" dirty="0">
                        <a:solidFill>
                          <a:schemeClr val="accent5"/>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29297119"/>
                  </a:ext>
                </a:extLst>
              </a:tr>
              <a:tr h="370840">
                <a:tc>
                  <a:txBody>
                    <a:bodyPr/>
                    <a:lstStyle/>
                    <a:p>
                      <a:pPr algn="ctr"/>
                      <a:r>
                        <a:rPr lang="en-US" sz="1200" dirty="0" smtClean="0">
                          <a:solidFill>
                            <a:schemeClr val="tx2">
                              <a:lumMod val="50000"/>
                            </a:schemeClr>
                          </a:solidFill>
                          <a:latin typeface="Times New Roman" panose="02020603050405020304" pitchFamily="18" charset="0"/>
                          <a:cs typeface="Times New Roman" panose="02020603050405020304" pitchFamily="18" charset="0"/>
                        </a:rPr>
                        <a:t>Access</a:t>
                      </a:r>
                      <a:r>
                        <a:rPr lang="en-US" sz="1200" baseline="0" dirty="0" smtClean="0">
                          <a:solidFill>
                            <a:schemeClr val="tx2">
                              <a:lumMod val="50000"/>
                            </a:schemeClr>
                          </a:solidFill>
                          <a:latin typeface="Times New Roman" panose="02020603050405020304" pitchFamily="18" charset="0"/>
                          <a:cs typeface="Times New Roman" panose="02020603050405020304" pitchFamily="18" charset="0"/>
                        </a:rPr>
                        <a:t> Control</a:t>
                      </a:r>
                      <a:endParaRPr lang="fr-FR" sz="1200" dirty="0">
                        <a:solidFill>
                          <a:schemeClr val="tx2">
                            <a:lumMod val="50000"/>
                          </a:schemeClr>
                        </a:solidFill>
                        <a:latin typeface="Times New Roman" panose="02020603050405020304" pitchFamily="18" charset="0"/>
                        <a:cs typeface="Times New Roman" panose="02020603050405020304" pitchFamily="18" charset="0"/>
                      </a:endParaRPr>
                    </a:p>
                  </a:txBody>
                  <a:tcPr/>
                </a:tc>
                <a:tc>
                  <a:txBody>
                    <a:bodyPr/>
                    <a:lstStyle/>
                    <a:p>
                      <a:pPr algn="ctr"/>
                      <a:r>
                        <a:rPr lang="en-US" sz="1200" b="0" i="0" u="none" strike="noStrike" cap="none" dirty="0" smtClean="0">
                          <a:solidFill>
                            <a:schemeClr val="tx2">
                              <a:lumMod val="50000"/>
                            </a:schemeClr>
                          </a:solidFill>
                          <a:effectLst/>
                          <a:latin typeface="Times New Roman" panose="02020603050405020304" pitchFamily="18" charset="0"/>
                          <a:ea typeface="+mn-ea"/>
                          <a:cs typeface="Times New Roman" panose="02020603050405020304" pitchFamily="18" charset="0"/>
                          <a:sym typeface="Arial"/>
                        </a:rPr>
                        <a:t>Limited to local machine settings</a:t>
                      </a:r>
                      <a:endParaRPr lang="fr-FR" sz="1200" dirty="0">
                        <a:solidFill>
                          <a:schemeClr val="tx2">
                            <a:lumMod val="50000"/>
                          </a:schemeClr>
                        </a:solidFill>
                        <a:latin typeface="Times New Roman" panose="02020603050405020304" pitchFamily="18" charset="0"/>
                        <a:cs typeface="Times New Roman" panose="02020603050405020304" pitchFamily="18" charset="0"/>
                      </a:endParaRPr>
                    </a:p>
                  </a:txBody>
                  <a:tcPr/>
                </a:tc>
                <a:tc>
                  <a:txBody>
                    <a:bodyPr/>
                    <a:lstStyle/>
                    <a:p>
                      <a:pPr algn="ctr"/>
                      <a:r>
                        <a:rPr lang="en-US" sz="1200" b="0" i="0" u="none" strike="noStrike" cap="none" dirty="0" smtClean="0">
                          <a:solidFill>
                            <a:schemeClr val="tx2">
                              <a:lumMod val="50000"/>
                            </a:schemeClr>
                          </a:solidFill>
                          <a:effectLst/>
                          <a:latin typeface="Times New Roman" panose="02020603050405020304" pitchFamily="18" charset="0"/>
                          <a:ea typeface="+mn-ea"/>
                          <a:cs typeface="Times New Roman" panose="02020603050405020304" pitchFamily="18" charset="0"/>
                          <a:sym typeface="Arial"/>
                        </a:rPr>
                        <a:t>Offers user authentication, access control, and collaboration tools</a:t>
                      </a:r>
                      <a:endParaRPr lang="fr-FR" sz="1200" dirty="0">
                        <a:solidFill>
                          <a:schemeClr val="tx2">
                            <a:lumMod val="50000"/>
                          </a:schemeClr>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00695579"/>
                  </a:ext>
                </a:extLst>
              </a:tr>
              <a:tr h="370840">
                <a:tc>
                  <a:txBody>
                    <a:bodyPr/>
                    <a:lstStyle/>
                    <a:p>
                      <a:pPr algn="ctr"/>
                      <a:r>
                        <a:rPr lang="fr-FR" sz="1200" b="1" i="0" u="none" strike="noStrike" cap="none" dirty="0" err="1" smtClean="0">
                          <a:solidFill>
                            <a:schemeClr val="dk1"/>
                          </a:solidFill>
                          <a:effectLst/>
                          <a:latin typeface="Times New Roman" panose="02020603050405020304" pitchFamily="18" charset="0"/>
                          <a:ea typeface="+mn-ea"/>
                          <a:cs typeface="Times New Roman" panose="02020603050405020304" pitchFamily="18" charset="0"/>
                          <a:sym typeface="Arial"/>
                        </a:rPr>
                        <a:t>Repositories</a:t>
                      </a:r>
                      <a:endParaRPr lang="fr-FR" sz="1200" dirty="0">
                        <a:latin typeface="Times New Roman" panose="02020603050405020304" pitchFamily="18" charset="0"/>
                        <a:cs typeface="Times New Roman" panose="02020603050405020304" pitchFamily="18" charset="0"/>
                      </a:endParaRPr>
                    </a:p>
                  </a:txBody>
                  <a:tcPr/>
                </a:tc>
                <a:tc>
                  <a:txBody>
                    <a:bodyPr/>
                    <a:lstStyle/>
                    <a:p>
                      <a:pPr algn="ctr"/>
                      <a:r>
                        <a:rPr lang="en-US" sz="1200" b="0" i="0" u="none" strike="noStrike" cap="none" dirty="0" smtClean="0">
                          <a:solidFill>
                            <a:schemeClr val="dk1"/>
                          </a:solidFill>
                          <a:effectLst/>
                          <a:latin typeface="Times New Roman" panose="02020603050405020304" pitchFamily="18" charset="0"/>
                          <a:ea typeface="+mn-ea"/>
                          <a:cs typeface="Times New Roman" panose="02020603050405020304" pitchFamily="18" charset="0"/>
                          <a:sym typeface="Arial"/>
                        </a:rPr>
                        <a:t>Can be created locally on any machine</a:t>
                      </a:r>
                      <a:endParaRPr lang="fr-FR" sz="1200" dirty="0">
                        <a:latin typeface="Times New Roman" panose="02020603050405020304" pitchFamily="18" charset="0"/>
                        <a:cs typeface="Times New Roman" panose="02020603050405020304" pitchFamily="18" charset="0"/>
                      </a:endParaRPr>
                    </a:p>
                  </a:txBody>
                  <a:tcPr/>
                </a:tc>
                <a:tc>
                  <a:txBody>
                    <a:bodyPr/>
                    <a:lstStyle/>
                    <a:p>
                      <a:pPr algn="ctr"/>
                      <a:r>
                        <a:rPr lang="en-US" sz="1200" b="0" i="0" u="none" strike="noStrike" cap="none" dirty="0" smtClean="0">
                          <a:solidFill>
                            <a:schemeClr val="dk1"/>
                          </a:solidFill>
                          <a:effectLst/>
                          <a:latin typeface="Times New Roman" panose="02020603050405020304" pitchFamily="18" charset="0"/>
                          <a:ea typeface="+mn-ea"/>
                          <a:cs typeface="Times New Roman" panose="02020603050405020304" pitchFamily="18" charset="0"/>
                          <a:sym typeface="Arial"/>
                        </a:rPr>
                        <a:t>Hosted online on GitHub, can be public or private</a:t>
                      </a:r>
                      <a:endParaRPr lang="fr-FR"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466185571"/>
                  </a:ext>
                </a:extLst>
              </a:tr>
              <a:tr h="370840">
                <a:tc>
                  <a:txBody>
                    <a:bodyPr/>
                    <a:lstStyle/>
                    <a:p>
                      <a:pPr algn="ctr"/>
                      <a:endParaRPr lang="en-US" sz="1200" dirty="0" smtClean="0">
                        <a:solidFill>
                          <a:schemeClr val="tx2">
                            <a:lumMod val="50000"/>
                          </a:schemeClr>
                        </a:solidFill>
                        <a:latin typeface="Times New Roman" panose="02020603050405020304" pitchFamily="18" charset="0"/>
                        <a:cs typeface="Times New Roman" panose="02020603050405020304" pitchFamily="18" charset="0"/>
                      </a:endParaRPr>
                    </a:p>
                    <a:p>
                      <a:pPr algn="ctr"/>
                      <a:r>
                        <a:rPr lang="en-US" sz="1200" dirty="0" smtClean="0">
                          <a:solidFill>
                            <a:schemeClr val="tx2">
                              <a:lumMod val="50000"/>
                            </a:schemeClr>
                          </a:solidFill>
                          <a:latin typeface="Times New Roman" panose="02020603050405020304" pitchFamily="18" charset="0"/>
                          <a:cs typeface="Times New Roman" panose="02020603050405020304" pitchFamily="18" charset="0"/>
                        </a:rPr>
                        <a:t>Cost</a:t>
                      </a:r>
                      <a:endParaRPr lang="fr-FR" sz="1200" dirty="0">
                        <a:solidFill>
                          <a:schemeClr val="tx2">
                            <a:lumMod val="50000"/>
                          </a:schemeClr>
                        </a:solidFill>
                        <a:latin typeface="Times New Roman" panose="02020603050405020304" pitchFamily="18" charset="0"/>
                        <a:cs typeface="Times New Roman" panose="02020603050405020304" pitchFamily="18" charset="0"/>
                      </a:endParaRPr>
                    </a:p>
                  </a:txBody>
                  <a:tcPr/>
                </a:tc>
                <a:tc>
                  <a:txBody>
                    <a:bodyPr/>
                    <a:lstStyle/>
                    <a:p>
                      <a:pPr algn="ctr" fontAlgn="base"/>
                      <a:r>
                        <a:rPr lang="fr-FR" sz="1200" dirty="0" smtClean="0">
                          <a:solidFill>
                            <a:schemeClr val="tx2">
                              <a:lumMod val="50000"/>
                            </a:schemeClr>
                          </a:solidFill>
                          <a:effectLst/>
                          <a:latin typeface="Times New Roman" panose="02020603050405020304" pitchFamily="18" charset="0"/>
                          <a:cs typeface="Times New Roman" panose="02020603050405020304" pitchFamily="18" charset="0"/>
                        </a:rPr>
                        <a:t>Free </a:t>
                      </a:r>
                      <a:r>
                        <a:rPr lang="fr-FR" sz="1200" dirty="0">
                          <a:solidFill>
                            <a:schemeClr val="tx2">
                              <a:lumMod val="50000"/>
                            </a:schemeClr>
                          </a:solidFill>
                          <a:effectLst/>
                          <a:latin typeface="Times New Roman" panose="02020603050405020304" pitchFamily="18" charset="0"/>
                          <a:cs typeface="Times New Roman" panose="02020603050405020304" pitchFamily="18" charset="0"/>
                        </a:rPr>
                        <a:t>and open source</a:t>
                      </a:r>
                    </a:p>
                  </a:txBody>
                  <a:tcPr anchor="ctr"/>
                </a:tc>
                <a:tc>
                  <a:txBody>
                    <a:bodyPr/>
                    <a:lstStyle/>
                    <a:p>
                      <a:pPr algn="ctr"/>
                      <a:r>
                        <a:rPr lang="en-US" sz="1200" b="0" i="0" u="none" strike="noStrike" cap="none" dirty="0" smtClean="0">
                          <a:solidFill>
                            <a:schemeClr val="tx2">
                              <a:lumMod val="50000"/>
                            </a:schemeClr>
                          </a:solidFill>
                          <a:effectLst/>
                          <a:latin typeface="Times New Roman" panose="02020603050405020304" pitchFamily="18" charset="0"/>
                          <a:ea typeface="+mn-ea"/>
                          <a:cs typeface="Times New Roman" panose="02020603050405020304" pitchFamily="18" charset="0"/>
                          <a:sym typeface="Arial"/>
                        </a:rPr>
                        <a:t>Offers both free and paid plans, depending on usage and features</a:t>
                      </a:r>
                      <a:endParaRPr lang="fr-FR" sz="1200" dirty="0">
                        <a:solidFill>
                          <a:schemeClr val="tx2">
                            <a:lumMod val="50000"/>
                          </a:schemeClr>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7795694"/>
                  </a:ext>
                </a:extLst>
              </a:tr>
              <a:tr h="370840">
                <a:tc>
                  <a:txBody>
                    <a:bodyPr/>
                    <a:lstStyle/>
                    <a:p>
                      <a:pPr algn="ctr"/>
                      <a:r>
                        <a:rPr lang="fr-FR" sz="1200" b="1" i="0" u="none" strike="noStrike" cap="none" dirty="0" smtClean="0">
                          <a:solidFill>
                            <a:schemeClr val="dk1"/>
                          </a:solidFill>
                          <a:effectLst/>
                          <a:latin typeface="Times New Roman" panose="02020603050405020304" pitchFamily="18" charset="0"/>
                          <a:ea typeface="+mn-ea"/>
                          <a:cs typeface="Times New Roman" panose="02020603050405020304" pitchFamily="18" charset="0"/>
                          <a:sym typeface="Arial"/>
                        </a:rPr>
                        <a:t>Type</a:t>
                      </a:r>
                      <a:endParaRPr lang="fr-FR" sz="1200" dirty="0">
                        <a:latin typeface="Times New Roman" panose="02020603050405020304" pitchFamily="18" charset="0"/>
                        <a:cs typeface="Times New Roman" panose="02020603050405020304" pitchFamily="18" charset="0"/>
                      </a:endParaRPr>
                    </a:p>
                  </a:txBody>
                  <a:tcPr/>
                </a:tc>
                <a:tc>
                  <a:txBody>
                    <a:bodyPr/>
                    <a:lstStyle/>
                    <a:p>
                      <a:pPr algn="ctr"/>
                      <a:r>
                        <a:rPr lang="en-US" sz="1200" dirty="0" smtClean="0">
                          <a:latin typeface="Times New Roman" panose="02020603050405020304" pitchFamily="18" charset="0"/>
                          <a:cs typeface="Times New Roman" panose="02020603050405020304" pitchFamily="18" charset="0"/>
                        </a:rPr>
                        <a:t>Software/Tool</a:t>
                      </a:r>
                      <a:endParaRPr lang="fr-FR" sz="1200" dirty="0">
                        <a:latin typeface="Times New Roman" panose="02020603050405020304" pitchFamily="18" charset="0"/>
                        <a:cs typeface="Times New Roman" panose="02020603050405020304" pitchFamily="18" charset="0"/>
                      </a:endParaRPr>
                    </a:p>
                  </a:txBody>
                  <a:tcPr/>
                </a:tc>
                <a:tc>
                  <a:txBody>
                    <a:bodyPr/>
                    <a:lstStyle/>
                    <a:p>
                      <a:pPr algn="ctr"/>
                      <a:r>
                        <a:rPr lang="en-US" sz="1200" dirty="0" smtClean="0">
                          <a:latin typeface="Times New Roman" panose="02020603050405020304" pitchFamily="18" charset="0"/>
                          <a:cs typeface="Times New Roman" panose="02020603050405020304" pitchFamily="18" charset="0"/>
                        </a:rPr>
                        <a:t>Web service</a:t>
                      </a:r>
                      <a:endParaRPr lang="fr-FR"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97921652"/>
                  </a:ext>
                </a:extLst>
              </a:tr>
            </a:tbl>
          </a:graphicData>
        </a:graphic>
      </p:graphicFrame>
    </p:spTree>
    <p:extLst>
      <p:ext uri="{BB962C8B-B14F-4D97-AF65-F5344CB8AC3E}">
        <p14:creationId xmlns:p14="http://schemas.microsoft.com/office/powerpoint/2010/main" val="159801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smtClean="0"/>
              <a:t>Comparison</a:t>
            </a:r>
            <a:endParaRPr lang="fr-FR" dirty="0"/>
          </a:p>
        </p:txBody>
      </p:sp>
      <p:graphicFrame>
        <p:nvGraphicFramePr>
          <p:cNvPr id="3" name="Tableau 2"/>
          <p:cNvGraphicFramePr>
            <a:graphicFrameLocks noGrp="1"/>
          </p:cNvGraphicFramePr>
          <p:nvPr>
            <p:extLst>
              <p:ext uri="{D42A27DB-BD31-4B8C-83A1-F6EECF244321}">
                <p14:modId xmlns:p14="http://schemas.microsoft.com/office/powerpoint/2010/main" val="123138107"/>
              </p:ext>
            </p:extLst>
          </p:nvPr>
        </p:nvGraphicFramePr>
        <p:xfrm>
          <a:off x="1382752" y="1684608"/>
          <a:ext cx="6096000" cy="1778000"/>
        </p:xfrm>
        <a:graphic>
          <a:graphicData uri="http://schemas.openxmlformats.org/drawingml/2006/table">
            <a:tbl>
              <a:tblPr firstRow="1" bandRow="1">
                <a:tableStyleId>{775DCB02-9BB8-47FD-8907-85C794F793BA}</a:tableStyleId>
              </a:tblPr>
              <a:tblGrid>
                <a:gridCol w="1553736">
                  <a:extLst>
                    <a:ext uri="{9D8B030D-6E8A-4147-A177-3AD203B41FA5}">
                      <a16:colId xmlns:a16="http://schemas.microsoft.com/office/drawing/2014/main" val="1986853248"/>
                    </a:ext>
                  </a:extLst>
                </a:gridCol>
                <a:gridCol w="2691161">
                  <a:extLst>
                    <a:ext uri="{9D8B030D-6E8A-4147-A177-3AD203B41FA5}">
                      <a16:colId xmlns:a16="http://schemas.microsoft.com/office/drawing/2014/main" val="726184063"/>
                    </a:ext>
                  </a:extLst>
                </a:gridCol>
                <a:gridCol w="1851103">
                  <a:extLst>
                    <a:ext uri="{9D8B030D-6E8A-4147-A177-3AD203B41FA5}">
                      <a16:colId xmlns:a16="http://schemas.microsoft.com/office/drawing/2014/main" val="770191518"/>
                    </a:ext>
                  </a:extLst>
                </a:gridCol>
              </a:tblGrid>
              <a:tr h="370840">
                <a:tc>
                  <a:txBody>
                    <a:bodyPr/>
                    <a:lstStyle/>
                    <a:p>
                      <a:pPr algn="ctr"/>
                      <a:r>
                        <a:rPr lang="en-US" dirty="0" smtClean="0">
                          <a:solidFill>
                            <a:schemeClr val="bg2"/>
                          </a:solidFill>
                          <a:latin typeface="Zen Dots" panose="020B0604020202020204" charset="0"/>
                        </a:rPr>
                        <a:t>Technology</a:t>
                      </a:r>
                      <a:endParaRPr lang="fr-FR" dirty="0">
                        <a:solidFill>
                          <a:schemeClr val="bg2"/>
                        </a:solidFill>
                        <a:latin typeface="Zen Dots" panose="020B0604020202020204" charset="0"/>
                      </a:endParaRPr>
                    </a:p>
                  </a:txBody>
                  <a:tcPr/>
                </a:tc>
                <a:tc>
                  <a:txBody>
                    <a:bodyPr/>
                    <a:lstStyle/>
                    <a:p>
                      <a:pPr algn="ctr"/>
                      <a:r>
                        <a:rPr lang="en-US" dirty="0" smtClean="0">
                          <a:solidFill>
                            <a:schemeClr val="bg2"/>
                          </a:solidFill>
                          <a:latin typeface="Zen Dots" panose="020B0604020202020204" charset="0"/>
                        </a:rPr>
                        <a:t>Advantages</a:t>
                      </a:r>
                      <a:endParaRPr lang="fr-FR" dirty="0">
                        <a:solidFill>
                          <a:schemeClr val="bg2"/>
                        </a:solidFill>
                        <a:latin typeface="Zen Dots" panose="020B0604020202020204" charset="0"/>
                      </a:endParaRPr>
                    </a:p>
                  </a:txBody>
                  <a:tcPr/>
                </a:tc>
                <a:tc>
                  <a:txBody>
                    <a:bodyPr/>
                    <a:lstStyle/>
                    <a:p>
                      <a:pPr algn="ctr"/>
                      <a:r>
                        <a:rPr lang="en-US" dirty="0" smtClean="0">
                          <a:solidFill>
                            <a:schemeClr val="bg2"/>
                          </a:solidFill>
                          <a:latin typeface="Zen Dots" panose="020B0604020202020204" charset="0"/>
                        </a:rPr>
                        <a:t>Disadvantages</a:t>
                      </a:r>
                      <a:endParaRPr lang="fr-FR" dirty="0">
                        <a:solidFill>
                          <a:schemeClr val="bg2"/>
                        </a:solidFill>
                        <a:latin typeface="Zen Dots" panose="020B0604020202020204" charset="0"/>
                      </a:endParaRPr>
                    </a:p>
                  </a:txBody>
                  <a:tcPr/>
                </a:tc>
                <a:extLst>
                  <a:ext uri="{0D108BD9-81ED-4DB2-BD59-A6C34878D82A}">
                    <a16:rowId xmlns:a16="http://schemas.microsoft.com/office/drawing/2014/main" val="1674845293"/>
                  </a:ext>
                </a:extLst>
              </a:tr>
              <a:tr h="370840">
                <a:tc>
                  <a:txBody>
                    <a:bodyPr/>
                    <a:lstStyle/>
                    <a:p>
                      <a:pPr algn="ctr"/>
                      <a:r>
                        <a:rPr lang="en-US" dirty="0" smtClean="0">
                          <a:latin typeface="Times New Roman" panose="02020603050405020304" pitchFamily="18" charset="0"/>
                          <a:cs typeface="Times New Roman" panose="02020603050405020304" pitchFamily="18" charset="0"/>
                        </a:rPr>
                        <a:t>Google services</a:t>
                      </a:r>
                      <a:endParaRPr lang="fr-FR"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 Cloud</a:t>
                      </a:r>
                      <a:r>
                        <a:rPr lang="fr-FR" dirty="0" smtClean="0">
                          <a:latin typeface="Times New Roman" panose="02020603050405020304" pitchFamily="18" charset="0"/>
                          <a:cs typeface="Times New Roman" panose="02020603050405020304" pitchFamily="18" charset="0"/>
                        </a:rPr>
                        <a:t>-</a:t>
                      </a:r>
                      <a:r>
                        <a:rPr lang="en-US" dirty="0" smtClean="0">
                          <a:latin typeface="Times New Roman" panose="02020603050405020304" pitchFamily="18" charset="0"/>
                          <a:cs typeface="Times New Roman" panose="02020603050405020304" pitchFamily="18" charset="0"/>
                        </a:rPr>
                        <a:t>Based, Collaboration</a:t>
                      </a:r>
                      <a:endParaRPr lang="fr-FR"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Privacy concerns</a:t>
                      </a:r>
                      <a:endParaRPr lang="fr-FR"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172014912"/>
                  </a:ext>
                </a:extLst>
              </a:tr>
              <a:tr h="370840">
                <a:tc>
                  <a:txBody>
                    <a:bodyPr/>
                    <a:lstStyle/>
                    <a:p>
                      <a:pPr algn="ctr"/>
                      <a:r>
                        <a:rPr lang="en-US" dirty="0" smtClean="0">
                          <a:solidFill>
                            <a:schemeClr val="tx1"/>
                          </a:solidFill>
                          <a:latin typeface="Times New Roman" panose="02020603050405020304" pitchFamily="18" charset="0"/>
                          <a:cs typeface="Times New Roman" panose="02020603050405020304" pitchFamily="18" charset="0"/>
                        </a:rPr>
                        <a:t>Microsoft Tools</a:t>
                      </a:r>
                      <a:endParaRPr lang="fr-FR"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dirty="0" smtClean="0">
                          <a:solidFill>
                            <a:schemeClr val="tx1"/>
                          </a:solidFill>
                          <a:latin typeface="Times New Roman" panose="02020603050405020304" pitchFamily="18" charset="0"/>
                          <a:cs typeface="Times New Roman" panose="02020603050405020304" pitchFamily="18" charset="0"/>
                        </a:rPr>
                        <a:t>Office integration, </a:t>
                      </a:r>
                      <a:r>
                        <a:rPr lang="en-US" dirty="0" err="1" smtClean="0">
                          <a:solidFill>
                            <a:schemeClr val="tx1"/>
                          </a:solidFill>
                          <a:latin typeface="Times New Roman" panose="02020603050405020304" pitchFamily="18" charset="0"/>
                          <a:cs typeface="Times New Roman" panose="02020603050405020304" pitchFamily="18" charset="0"/>
                        </a:rPr>
                        <a:t>Entreprise</a:t>
                      </a:r>
                      <a:r>
                        <a:rPr lang="en-US" dirty="0" smtClean="0">
                          <a:solidFill>
                            <a:schemeClr val="tx1"/>
                          </a:solidFill>
                          <a:latin typeface="Times New Roman" panose="02020603050405020304" pitchFamily="18" charset="0"/>
                          <a:cs typeface="Times New Roman" panose="02020603050405020304" pitchFamily="18" charset="0"/>
                        </a:rPr>
                        <a:t> Solutions</a:t>
                      </a:r>
                      <a:endParaRPr lang="fr-FR"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dirty="0" smtClean="0">
                          <a:solidFill>
                            <a:schemeClr val="tx1"/>
                          </a:solidFill>
                          <a:latin typeface="Times New Roman" panose="02020603050405020304" pitchFamily="18" charset="0"/>
                          <a:cs typeface="Times New Roman" panose="02020603050405020304" pitchFamily="18" charset="0"/>
                        </a:rPr>
                        <a:t>Cost for some features</a:t>
                      </a:r>
                      <a:endParaRPr lang="fr-FR"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597828880"/>
                  </a:ext>
                </a:extLst>
              </a:tr>
              <a:tr h="370840">
                <a:tc>
                  <a:txBody>
                    <a:bodyPr/>
                    <a:lstStyle/>
                    <a:p>
                      <a:pPr algn="ctr"/>
                      <a:r>
                        <a:rPr lang="en-US" dirty="0" err="1" smtClean="0">
                          <a:latin typeface="Times New Roman" panose="02020603050405020304" pitchFamily="18" charset="0"/>
                          <a:cs typeface="Times New Roman" panose="02020603050405020304" pitchFamily="18" charset="0"/>
                        </a:rPr>
                        <a:t>Git</a:t>
                      </a:r>
                      <a:r>
                        <a:rPr lang="en-US" dirty="0" smtClean="0">
                          <a:latin typeface="Times New Roman" panose="02020603050405020304" pitchFamily="18" charset="0"/>
                          <a:cs typeface="Times New Roman" panose="02020603050405020304" pitchFamily="18" charset="0"/>
                        </a:rPr>
                        <a:t> and GitHub</a:t>
                      </a:r>
                      <a:endParaRPr lang="fr-FR"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Distributed Version</a:t>
                      </a:r>
                      <a:r>
                        <a:rPr lang="en-US" baseline="0" dirty="0" smtClean="0">
                          <a:latin typeface="Times New Roman" panose="02020603050405020304" pitchFamily="18" charset="0"/>
                          <a:cs typeface="Times New Roman" panose="02020603050405020304" pitchFamily="18" charset="0"/>
                        </a:rPr>
                        <a:t> control, Collaboration</a:t>
                      </a:r>
                      <a:endParaRPr lang="fr-FR"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Learning Curve</a:t>
                      </a:r>
                      <a:endParaRPr lang="fr-FR"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97243546"/>
                  </a:ext>
                </a:extLst>
              </a:tr>
            </a:tbl>
          </a:graphicData>
        </a:graphic>
      </p:graphicFrame>
    </p:spTree>
    <p:custDataLst>
      <p:tags r:id="rId1"/>
    </p:custDataLst>
    <p:extLst>
      <p:ext uri="{BB962C8B-B14F-4D97-AF65-F5344CB8AC3E}">
        <p14:creationId xmlns:p14="http://schemas.microsoft.com/office/powerpoint/2010/main" val="5673094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605275" y="1084175"/>
            <a:ext cx="4655700" cy="2420700"/>
          </a:xfrm>
        </p:spPr>
        <p:txBody>
          <a:bodyPr/>
          <a:lstStyle/>
          <a:p>
            <a:pPr lvl="0"/>
            <a:r>
              <a:rPr lang="en-US" dirty="0" smtClean="0">
                <a:solidFill>
                  <a:schemeClr val="accent1"/>
                </a:solidFill>
              </a:rPr>
              <a:t>06</a:t>
            </a:r>
            <a:br>
              <a:rPr lang="en-US" dirty="0" smtClean="0">
                <a:solidFill>
                  <a:schemeClr val="accent1"/>
                </a:solidFill>
              </a:rPr>
            </a:br>
            <a:r>
              <a:rPr lang="en-US" sz="4000" dirty="0"/>
              <a:t>Integration of TIC in </a:t>
            </a:r>
            <a:r>
              <a:rPr lang="en-US" sz="4000" dirty="0" smtClean="0"/>
              <a:t>business</a:t>
            </a:r>
            <a:endParaRPr lang="fr-FR" sz="4000" dirty="0">
              <a:solidFill>
                <a:schemeClr val="accent1"/>
              </a:solidFill>
            </a:endParaRPr>
          </a:p>
        </p:txBody>
      </p:sp>
      <p:sp>
        <p:nvSpPr>
          <p:cNvPr id="3" name="Sous-titre 2"/>
          <p:cNvSpPr>
            <a:spLocks noGrp="1"/>
          </p:cNvSpPr>
          <p:nvPr>
            <p:ph type="subTitle" idx="1"/>
          </p:nvPr>
        </p:nvSpPr>
        <p:spPr>
          <a:xfrm>
            <a:off x="605275" y="3648450"/>
            <a:ext cx="4260000" cy="370200"/>
          </a:xfrm>
        </p:spPr>
        <p:txBody>
          <a:bodyPr/>
          <a:lstStyle/>
          <a:p>
            <a:r>
              <a:rPr lang="en-US" dirty="0" err="1" smtClean="0">
                <a:solidFill>
                  <a:schemeClr val="bg2"/>
                </a:solidFill>
              </a:rPr>
              <a:t>jzd</a:t>
            </a:r>
            <a:endParaRPr lang="fr-FR" dirty="0">
              <a:solidFill>
                <a:schemeClr val="bg2"/>
              </a:solidFill>
            </a:endParaRPr>
          </a:p>
        </p:txBody>
      </p:sp>
      <p:pic>
        <p:nvPicPr>
          <p:cNvPr id="4" name="Image 3"/>
          <p:cNvPicPr>
            <a:picLocks noChangeAspect="1"/>
          </p:cNvPicPr>
          <p:nvPr/>
        </p:nvPicPr>
        <p:blipFill>
          <a:blip r:embed="rId2"/>
          <a:stretch>
            <a:fillRect/>
          </a:stretch>
        </p:blipFill>
        <p:spPr>
          <a:xfrm>
            <a:off x="5712320" y="2024797"/>
            <a:ext cx="3231160" cy="2097206"/>
          </a:xfrm>
          <a:prstGeom prst="rect">
            <a:avLst/>
          </a:prstGeom>
        </p:spPr>
      </p:pic>
    </p:spTree>
    <p:extLst>
      <p:ext uri="{BB962C8B-B14F-4D97-AF65-F5344CB8AC3E}">
        <p14:creationId xmlns:p14="http://schemas.microsoft.com/office/powerpoint/2010/main" val="31579153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lvl="0"/>
            <a:r>
              <a:rPr lang="en-US" dirty="0"/>
              <a:t>Integration of TIC in business</a:t>
            </a:r>
            <a:br>
              <a:rPr lang="en-US" dirty="0"/>
            </a:br>
            <a:endParaRPr lang="fr-FR" dirty="0"/>
          </a:p>
        </p:txBody>
      </p:sp>
      <p:sp>
        <p:nvSpPr>
          <p:cNvPr id="3" name="Sous-titre 2"/>
          <p:cNvSpPr>
            <a:spLocks noGrp="1"/>
          </p:cNvSpPr>
          <p:nvPr>
            <p:ph type="subTitle" idx="1"/>
          </p:nvPr>
        </p:nvSpPr>
        <p:spPr>
          <a:xfrm>
            <a:off x="958850" y="1282700"/>
            <a:ext cx="7124700" cy="3498850"/>
          </a:xfrm>
        </p:spPr>
        <p:txBody>
          <a:bodyPr/>
          <a:lstStyle/>
          <a:p>
            <a:pPr marL="139700" indent="0" algn="ctr">
              <a:buNone/>
            </a:pPr>
            <a:r>
              <a:rPr lang="en-US" sz="1800" dirty="0">
                <a:latin typeface="Times New Roman" panose="02020603050405020304" pitchFamily="18" charset="0"/>
                <a:cs typeface="Times New Roman" panose="02020603050405020304" pitchFamily="18" charset="0"/>
              </a:rPr>
              <a:t>The assimilation of Information and Communication Technologies (ICT) in business is crucial for enhancing operational efficiency and competitiveness. TIC, or Technologies de </a:t>
            </a:r>
            <a:r>
              <a:rPr lang="en-US" sz="1800" dirty="0" err="1">
                <a:latin typeface="Times New Roman" panose="02020603050405020304" pitchFamily="18" charset="0"/>
                <a:cs typeface="Times New Roman" panose="02020603050405020304" pitchFamily="18" charset="0"/>
              </a:rPr>
              <a:t>l'Information</a:t>
            </a:r>
            <a:r>
              <a:rPr lang="en-US" sz="1800" dirty="0">
                <a:latin typeface="Times New Roman" panose="02020603050405020304" pitchFamily="18" charset="0"/>
                <a:cs typeface="Times New Roman" panose="02020603050405020304" pitchFamily="18" charset="0"/>
              </a:rPr>
              <a:t> et de la Communication, encompasses digital tools like computer systems, networking infrastructure, cloud computing services, and communication tools. In business, integrating TIC streamlines processes, fosters innovation, and transforms operations, providing real-time data for informed decision-making. This integration not only boosts productivity but also enhances collaboration, automation, and customer engagement, playing a pivotal role in the success and adaptability of contemporary enterprises.</a:t>
            </a:r>
            <a:endParaRPr lang="fr-FR" sz="1800" dirty="0">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19600358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575" name="Google Shape;575;p40"/>
          <p:cNvSpPr txBox="1">
            <a:spLocks noGrp="1"/>
          </p:cNvSpPr>
          <p:nvPr>
            <p:ph type="title" idx="7"/>
          </p:nvPr>
        </p:nvSpPr>
        <p:spPr>
          <a:xfrm>
            <a:off x="517053" y="1237923"/>
            <a:ext cx="2305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01</a:t>
            </a:r>
            <a:endParaRPr sz="1800" dirty="0"/>
          </a:p>
        </p:txBody>
      </p:sp>
      <p:sp>
        <p:nvSpPr>
          <p:cNvPr id="576" name="Google Shape;576;p40"/>
          <p:cNvSpPr txBox="1">
            <a:spLocks noGrp="1"/>
          </p:cNvSpPr>
          <p:nvPr>
            <p:ph type="title" idx="8"/>
          </p:nvPr>
        </p:nvSpPr>
        <p:spPr>
          <a:xfrm>
            <a:off x="517053" y="2431093"/>
            <a:ext cx="2305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577" name="Google Shape;577;p40"/>
          <p:cNvSpPr txBox="1">
            <a:spLocks noGrp="1"/>
          </p:cNvSpPr>
          <p:nvPr>
            <p:ph type="title" idx="9"/>
          </p:nvPr>
        </p:nvSpPr>
        <p:spPr>
          <a:xfrm>
            <a:off x="3233426" y="1237923"/>
            <a:ext cx="2305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78" name="Google Shape;578;p40"/>
          <p:cNvSpPr txBox="1">
            <a:spLocks noGrp="1"/>
          </p:cNvSpPr>
          <p:nvPr>
            <p:ph type="title" idx="13"/>
          </p:nvPr>
        </p:nvSpPr>
        <p:spPr>
          <a:xfrm>
            <a:off x="3233425" y="2430172"/>
            <a:ext cx="2305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579" name="Google Shape;579;p40"/>
          <p:cNvSpPr txBox="1">
            <a:spLocks noGrp="1"/>
          </p:cNvSpPr>
          <p:nvPr>
            <p:ph type="title" idx="14"/>
          </p:nvPr>
        </p:nvSpPr>
        <p:spPr>
          <a:xfrm>
            <a:off x="5949799" y="1233942"/>
            <a:ext cx="2305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80" name="Google Shape;580;p40"/>
          <p:cNvSpPr txBox="1">
            <a:spLocks noGrp="1"/>
          </p:cNvSpPr>
          <p:nvPr>
            <p:ph type="title" idx="15"/>
          </p:nvPr>
        </p:nvSpPr>
        <p:spPr>
          <a:xfrm>
            <a:off x="5949797" y="2430172"/>
            <a:ext cx="2305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581" name="Google Shape;581;p40"/>
          <p:cNvSpPr txBox="1">
            <a:spLocks noGrp="1"/>
          </p:cNvSpPr>
          <p:nvPr>
            <p:ph type="subTitle" idx="16"/>
          </p:nvPr>
        </p:nvSpPr>
        <p:spPr>
          <a:xfrm>
            <a:off x="619182" y="1816394"/>
            <a:ext cx="23055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Introduction</a:t>
            </a:r>
          </a:p>
        </p:txBody>
      </p:sp>
      <p:sp>
        <p:nvSpPr>
          <p:cNvPr id="582" name="Google Shape;582;p40"/>
          <p:cNvSpPr txBox="1">
            <a:spLocks noGrp="1"/>
          </p:cNvSpPr>
          <p:nvPr>
            <p:ph type="subTitle" idx="17"/>
          </p:nvPr>
        </p:nvSpPr>
        <p:spPr>
          <a:xfrm>
            <a:off x="3233426" y="1816394"/>
            <a:ext cx="23055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TIC</a:t>
            </a:r>
            <a:endParaRPr dirty="0"/>
          </a:p>
        </p:txBody>
      </p:sp>
      <p:sp>
        <p:nvSpPr>
          <p:cNvPr id="583" name="Google Shape;583;p40"/>
          <p:cNvSpPr txBox="1">
            <a:spLocks noGrp="1"/>
          </p:cNvSpPr>
          <p:nvPr>
            <p:ph type="subTitle" idx="18"/>
          </p:nvPr>
        </p:nvSpPr>
        <p:spPr>
          <a:xfrm>
            <a:off x="5949799" y="1961219"/>
            <a:ext cx="23055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Google services</a:t>
            </a:r>
            <a:endParaRPr dirty="0"/>
          </a:p>
        </p:txBody>
      </p:sp>
      <p:sp>
        <p:nvSpPr>
          <p:cNvPr id="584" name="Google Shape;584;p40"/>
          <p:cNvSpPr txBox="1">
            <a:spLocks noGrp="1"/>
          </p:cNvSpPr>
          <p:nvPr>
            <p:ph type="subTitle" idx="19"/>
          </p:nvPr>
        </p:nvSpPr>
        <p:spPr>
          <a:xfrm>
            <a:off x="517053" y="3195631"/>
            <a:ext cx="23055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Microsoft tools</a:t>
            </a:r>
            <a:endParaRPr dirty="0"/>
          </a:p>
        </p:txBody>
      </p:sp>
      <p:sp>
        <p:nvSpPr>
          <p:cNvPr id="585" name="Google Shape;585;p40"/>
          <p:cNvSpPr txBox="1">
            <a:spLocks noGrp="1"/>
          </p:cNvSpPr>
          <p:nvPr>
            <p:ph type="subTitle" idx="20"/>
          </p:nvPr>
        </p:nvSpPr>
        <p:spPr>
          <a:xfrm>
            <a:off x="3233425" y="3009564"/>
            <a:ext cx="23055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smtClean="0"/>
              <a:t>Git</a:t>
            </a:r>
            <a:r>
              <a:rPr lang="en-US" dirty="0" smtClean="0"/>
              <a:t> and GitHub</a:t>
            </a:r>
            <a:endParaRPr dirty="0"/>
          </a:p>
        </p:txBody>
      </p:sp>
      <p:sp>
        <p:nvSpPr>
          <p:cNvPr id="586" name="Google Shape;586;p40"/>
          <p:cNvSpPr txBox="1">
            <a:spLocks noGrp="1"/>
          </p:cNvSpPr>
          <p:nvPr>
            <p:ph type="subTitle" idx="21"/>
          </p:nvPr>
        </p:nvSpPr>
        <p:spPr>
          <a:xfrm>
            <a:off x="6005652" y="3184782"/>
            <a:ext cx="23055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Integration of TIC in business</a:t>
            </a:r>
            <a:endParaRPr dirty="0"/>
          </a:p>
        </p:txBody>
      </p:sp>
      <p:sp>
        <p:nvSpPr>
          <p:cNvPr id="4" name="ZoneTexte 3"/>
          <p:cNvSpPr txBox="1"/>
          <p:nvPr/>
        </p:nvSpPr>
        <p:spPr>
          <a:xfrm>
            <a:off x="619182" y="3752484"/>
            <a:ext cx="2103864" cy="461665"/>
          </a:xfrm>
          <a:prstGeom prst="rect">
            <a:avLst/>
          </a:prstGeom>
          <a:noFill/>
        </p:spPr>
        <p:txBody>
          <a:bodyPr wrap="square" rtlCol="0">
            <a:spAutoFit/>
          </a:bodyPr>
          <a:lstStyle/>
          <a:p>
            <a:pPr algn="ctr"/>
            <a:r>
              <a:rPr lang="en-US" sz="2400" dirty="0" smtClean="0">
                <a:solidFill>
                  <a:srgbClr val="02B2FB"/>
                </a:solidFill>
                <a:latin typeface="Zen Dots" panose="020B0604020202020204" charset="0"/>
              </a:rPr>
              <a:t>07</a:t>
            </a:r>
            <a:endParaRPr lang="fr-FR" sz="2400" dirty="0">
              <a:solidFill>
                <a:srgbClr val="02B2FB"/>
              </a:solidFill>
              <a:latin typeface="Zen Dots" panose="020B0604020202020204" charset="0"/>
            </a:endParaRPr>
          </a:p>
        </p:txBody>
      </p:sp>
      <p:sp>
        <p:nvSpPr>
          <p:cNvPr id="5" name="ZoneTexte 4"/>
          <p:cNvSpPr txBox="1"/>
          <p:nvPr/>
        </p:nvSpPr>
        <p:spPr>
          <a:xfrm>
            <a:off x="3434604" y="3752484"/>
            <a:ext cx="1903141" cy="461665"/>
          </a:xfrm>
          <a:prstGeom prst="rect">
            <a:avLst/>
          </a:prstGeom>
          <a:noFill/>
        </p:spPr>
        <p:txBody>
          <a:bodyPr wrap="square" rtlCol="0">
            <a:spAutoFit/>
          </a:bodyPr>
          <a:lstStyle/>
          <a:p>
            <a:pPr algn="ctr"/>
            <a:r>
              <a:rPr lang="en-US" sz="2400" dirty="0" smtClean="0">
                <a:solidFill>
                  <a:srgbClr val="02B2FB"/>
                </a:solidFill>
                <a:latin typeface="Zen Dots" panose="020B0604020202020204" charset="0"/>
              </a:rPr>
              <a:t>08</a:t>
            </a:r>
            <a:endParaRPr lang="fr-FR" sz="2400" dirty="0">
              <a:solidFill>
                <a:srgbClr val="02B2FB"/>
              </a:solidFill>
              <a:latin typeface="Zen Dots" panose="020B0604020202020204" charset="0"/>
            </a:endParaRPr>
          </a:p>
        </p:txBody>
      </p:sp>
      <p:sp>
        <p:nvSpPr>
          <p:cNvPr id="8" name="ZoneTexte 7"/>
          <p:cNvSpPr txBox="1"/>
          <p:nvPr/>
        </p:nvSpPr>
        <p:spPr>
          <a:xfrm>
            <a:off x="5893942" y="3752484"/>
            <a:ext cx="2417210" cy="461665"/>
          </a:xfrm>
          <a:prstGeom prst="rect">
            <a:avLst/>
          </a:prstGeom>
          <a:noFill/>
        </p:spPr>
        <p:txBody>
          <a:bodyPr wrap="square" rtlCol="0">
            <a:spAutoFit/>
          </a:bodyPr>
          <a:lstStyle/>
          <a:p>
            <a:pPr algn="ctr"/>
            <a:r>
              <a:rPr lang="en-US" sz="2400" dirty="0" smtClean="0">
                <a:solidFill>
                  <a:srgbClr val="02B2FB"/>
                </a:solidFill>
                <a:latin typeface="Zen Dots" panose="020B0604020202020204" charset="0"/>
              </a:rPr>
              <a:t>09</a:t>
            </a:r>
            <a:endParaRPr lang="fr-FR" sz="2400" dirty="0">
              <a:solidFill>
                <a:srgbClr val="02B2FB"/>
              </a:solidFill>
              <a:latin typeface="Zen Dots" panose="020B0604020202020204" charset="0"/>
            </a:endParaRPr>
          </a:p>
        </p:txBody>
      </p:sp>
      <p:sp>
        <p:nvSpPr>
          <p:cNvPr id="10" name="ZoneTexte 9"/>
          <p:cNvSpPr txBox="1"/>
          <p:nvPr/>
        </p:nvSpPr>
        <p:spPr>
          <a:xfrm>
            <a:off x="619182" y="4214149"/>
            <a:ext cx="2385932" cy="923330"/>
          </a:xfrm>
          <a:prstGeom prst="rect">
            <a:avLst/>
          </a:prstGeom>
          <a:noFill/>
        </p:spPr>
        <p:txBody>
          <a:bodyPr wrap="square" rtlCol="0">
            <a:spAutoFit/>
          </a:bodyPr>
          <a:lstStyle/>
          <a:p>
            <a:pPr algn="ctr"/>
            <a:r>
              <a:rPr lang="en-US" sz="1800" dirty="0" smtClean="0">
                <a:solidFill>
                  <a:schemeClr val="tx1"/>
                </a:solidFill>
                <a:latin typeface="Zen Dots" panose="020B0604020202020204" charset="0"/>
              </a:rPr>
              <a:t>Challenges in Implementing TIC</a:t>
            </a:r>
            <a:endParaRPr lang="fr-FR" sz="1800" dirty="0">
              <a:solidFill>
                <a:schemeClr val="tx1"/>
              </a:solidFill>
              <a:latin typeface="Zen Dots" panose="020B0604020202020204" charset="0"/>
            </a:endParaRPr>
          </a:p>
        </p:txBody>
      </p:sp>
      <p:sp>
        <p:nvSpPr>
          <p:cNvPr id="11" name="ZoneTexte 10"/>
          <p:cNvSpPr txBox="1"/>
          <p:nvPr/>
        </p:nvSpPr>
        <p:spPr>
          <a:xfrm>
            <a:off x="3434604" y="4172182"/>
            <a:ext cx="2141033" cy="646331"/>
          </a:xfrm>
          <a:prstGeom prst="rect">
            <a:avLst/>
          </a:prstGeom>
          <a:noFill/>
        </p:spPr>
        <p:txBody>
          <a:bodyPr wrap="square" rtlCol="0">
            <a:spAutoFit/>
          </a:bodyPr>
          <a:lstStyle/>
          <a:p>
            <a:pPr algn="ctr"/>
            <a:r>
              <a:rPr lang="en-US" sz="1800" smtClean="0">
                <a:solidFill>
                  <a:schemeClr val="tx1"/>
                </a:solidFill>
                <a:latin typeface="Zen Dots" panose="020B0604020202020204" charset="0"/>
              </a:rPr>
              <a:t>Future </a:t>
            </a:r>
            <a:r>
              <a:rPr lang="en-US" sz="1800" dirty="0" smtClean="0">
                <a:solidFill>
                  <a:schemeClr val="tx1"/>
                </a:solidFill>
                <a:latin typeface="Zen Dots" panose="020B0604020202020204" charset="0"/>
              </a:rPr>
              <a:t>Trends in TIC</a:t>
            </a:r>
            <a:endParaRPr lang="fr-FR" sz="1800" dirty="0">
              <a:solidFill>
                <a:schemeClr val="tx1"/>
              </a:solidFill>
              <a:latin typeface="Zen Dots" panose="020B0604020202020204" charset="0"/>
            </a:endParaRPr>
          </a:p>
        </p:txBody>
      </p:sp>
      <p:sp>
        <p:nvSpPr>
          <p:cNvPr id="12" name="ZoneTexte 11"/>
          <p:cNvSpPr txBox="1"/>
          <p:nvPr/>
        </p:nvSpPr>
        <p:spPr>
          <a:xfrm>
            <a:off x="6287195" y="4216634"/>
            <a:ext cx="1858537" cy="369332"/>
          </a:xfrm>
          <a:prstGeom prst="rect">
            <a:avLst/>
          </a:prstGeom>
          <a:noFill/>
        </p:spPr>
        <p:txBody>
          <a:bodyPr wrap="square" rtlCol="0">
            <a:spAutoFit/>
          </a:bodyPr>
          <a:lstStyle/>
          <a:p>
            <a:pPr algn="ctr"/>
            <a:r>
              <a:rPr lang="en-US" sz="1800" dirty="0" smtClean="0">
                <a:solidFill>
                  <a:schemeClr val="tx1"/>
                </a:solidFill>
                <a:latin typeface="Zen Dots" panose="020B0604020202020204" charset="0"/>
              </a:rPr>
              <a:t>Conclusion</a:t>
            </a:r>
            <a:endParaRPr lang="fr-FR" sz="1800" dirty="0">
              <a:solidFill>
                <a:schemeClr val="tx1"/>
              </a:solidFill>
              <a:latin typeface="Zen Dots" panose="020B060402020202020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561970" y="1157900"/>
            <a:ext cx="4655700" cy="2420700"/>
          </a:xfrm>
        </p:spPr>
        <p:txBody>
          <a:bodyPr/>
          <a:lstStyle/>
          <a:p>
            <a:r>
              <a:rPr lang="en-US" dirty="0" smtClean="0">
                <a:solidFill>
                  <a:schemeClr val="accent1"/>
                </a:solidFill>
              </a:rPr>
              <a:t>07</a:t>
            </a:r>
            <a:r>
              <a:rPr lang="en-US" dirty="0" smtClean="0"/>
              <a:t/>
            </a:r>
            <a:br>
              <a:rPr lang="en-US" dirty="0" smtClean="0"/>
            </a:br>
            <a:r>
              <a:rPr lang="en-US" sz="4000" dirty="0">
                <a:solidFill>
                  <a:schemeClr val="tx1"/>
                </a:solidFill>
                <a:latin typeface="Zen Dots" panose="020B0604020202020204" charset="0"/>
              </a:rPr>
              <a:t>Challenges in </a:t>
            </a:r>
            <a:r>
              <a:rPr lang="en-US" sz="4000" dirty="0" err="1">
                <a:solidFill>
                  <a:schemeClr val="tx1"/>
                </a:solidFill>
                <a:latin typeface="Zen Dots" panose="020B0604020202020204" charset="0"/>
              </a:rPr>
              <a:t>Implemnting</a:t>
            </a:r>
            <a:r>
              <a:rPr lang="en-US" sz="4000" dirty="0">
                <a:solidFill>
                  <a:schemeClr val="tx1"/>
                </a:solidFill>
                <a:latin typeface="Zen Dots" panose="020B0604020202020204" charset="0"/>
              </a:rPr>
              <a:t> </a:t>
            </a:r>
            <a:r>
              <a:rPr lang="en-US" sz="4000" dirty="0" smtClean="0">
                <a:solidFill>
                  <a:schemeClr val="tx1"/>
                </a:solidFill>
                <a:latin typeface="Zen Dots" panose="020B0604020202020204" charset="0"/>
              </a:rPr>
              <a:t>TIC</a:t>
            </a:r>
            <a:endParaRPr lang="fr-FR" sz="4000" dirty="0"/>
          </a:p>
        </p:txBody>
      </p:sp>
      <p:sp>
        <p:nvSpPr>
          <p:cNvPr id="3" name="Sous-titre 2"/>
          <p:cNvSpPr>
            <a:spLocks noGrp="1"/>
          </p:cNvSpPr>
          <p:nvPr>
            <p:ph type="subTitle" idx="1"/>
          </p:nvPr>
        </p:nvSpPr>
        <p:spPr>
          <a:xfrm>
            <a:off x="611625" y="3594850"/>
            <a:ext cx="4260000" cy="370200"/>
          </a:xfrm>
        </p:spPr>
        <p:txBody>
          <a:bodyPr/>
          <a:lstStyle/>
          <a:p>
            <a:r>
              <a:rPr lang="en-US" dirty="0" err="1" smtClean="0">
                <a:solidFill>
                  <a:schemeClr val="bg2"/>
                </a:solidFill>
              </a:rPr>
              <a:t>jjsj</a:t>
            </a:r>
            <a:endParaRPr lang="fr-FR" dirty="0">
              <a:solidFill>
                <a:schemeClr val="bg2"/>
              </a:solidFill>
            </a:endParaRPr>
          </a:p>
        </p:txBody>
      </p:sp>
      <p:pic>
        <p:nvPicPr>
          <p:cNvPr id="4" name="Image 3"/>
          <p:cNvPicPr>
            <a:picLocks noChangeAspect="1"/>
          </p:cNvPicPr>
          <p:nvPr/>
        </p:nvPicPr>
        <p:blipFill>
          <a:blip r:embed="rId2"/>
          <a:stretch>
            <a:fillRect/>
          </a:stretch>
        </p:blipFill>
        <p:spPr>
          <a:xfrm>
            <a:off x="5462115" y="1484734"/>
            <a:ext cx="3566469" cy="3456732"/>
          </a:xfrm>
          <a:prstGeom prst="rect">
            <a:avLst/>
          </a:prstGeom>
        </p:spPr>
      </p:pic>
    </p:spTree>
    <p:extLst>
      <p:ext uri="{BB962C8B-B14F-4D97-AF65-F5344CB8AC3E}">
        <p14:creationId xmlns:p14="http://schemas.microsoft.com/office/powerpoint/2010/main" val="29182820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20000" y="383249"/>
            <a:ext cx="7704000" cy="572700"/>
          </a:xfrm>
        </p:spPr>
        <p:txBody>
          <a:bodyPr/>
          <a:lstStyle/>
          <a:p>
            <a:r>
              <a:rPr lang="en-US" dirty="0">
                <a:solidFill>
                  <a:schemeClr val="tx1"/>
                </a:solidFill>
                <a:latin typeface="Zen Dots" panose="020B0604020202020204" charset="0"/>
              </a:rPr>
              <a:t>Challenges in </a:t>
            </a:r>
            <a:r>
              <a:rPr lang="en-US" dirty="0" smtClean="0">
                <a:solidFill>
                  <a:schemeClr val="tx1"/>
                </a:solidFill>
                <a:latin typeface="Zen Dots" panose="020B0604020202020204" charset="0"/>
              </a:rPr>
              <a:t>Implementing </a:t>
            </a:r>
            <a:r>
              <a:rPr lang="en-US" dirty="0">
                <a:solidFill>
                  <a:schemeClr val="tx1"/>
                </a:solidFill>
                <a:latin typeface="Zen Dots" panose="020B0604020202020204" charset="0"/>
              </a:rPr>
              <a:t>TIC</a:t>
            </a:r>
            <a:r>
              <a:rPr lang="fr-FR" dirty="0">
                <a:solidFill>
                  <a:schemeClr val="tx1"/>
                </a:solidFill>
                <a:latin typeface="Zen Dots" panose="020B0604020202020204" charset="0"/>
              </a:rPr>
              <a:t/>
            </a:r>
            <a:br>
              <a:rPr lang="fr-FR" dirty="0">
                <a:solidFill>
                  <a:schemeClr val="tx1"/>
                </a:solidFill>
                <a:latin typeface="Zen Dots" panose="020B0604020202020204" charset="0"/>
              </a:rPr>
            </a:br>
            <a:endParaRPr lang="fr-FR" dirty="0"/>
          </a:p>
        </p:txBody>
      </p:sp>
      <p:sp>
        <p:nvSpPr>
          <p:cNvPr id="3" name="Espace réservé du texte 2"/>
          <p:cNvSpPr>
            <a:spLocks noGrp="1"/>
          </p:cNvSpPr>
          <p:nvPr>
            <p:ph type="body" idx="1"/>
          </p:nvPr>
        </p:nvSpPr>
        <p:spPr>
          <a:xfrm>
            <a:off x="546100" y="889000"/>
            <a:ext cx="7795350" cy="4133850"/>
          </a:xfrm>
        </p:spPr>
        <p:txBody>
          <a:bodyPr/>
          <a:lstStyle/>
          <a:p>
            <a:pPr algn="l"/>
            <a:endParaRPr lang="en-US" dirty="0" smtClean="0">
              <a:latin typeface="Times New Roman" panose="02020603050405020304" pitchFamily="18" charset="0"/>
              <a:cs typeface="Times New Roman" panose="02020603050405020304" pitchFamily="18" charset="0"/>
            </a:endParaRPr>
          </a:p>
          <a:p>
            <a:pPr marL="482600" indent="-342900">
              <a:buAutoNum type="arabicPeriod"/>
            </a:pPr>
            <a:r>
              <a:rPr lang="en-US" sz="1600" dirty="0" smtClean="0">
                <a:latin typeface="Times New Roman" panose="02020603050405020304" pitchFamily="18" charset="0"/>
                <a:cs typeface="Times New Roman" panose="02020603050405020304" pitchFamily="18" charset="0"/>
              </a:rPr>
              <a:t>Sustainability </a:t>
            </a:r>
            <a:r>
              <a:rPr lang="en-US" sz="1600" dirty="0">
                <a:latin typeface="Times New Roman" panose="02020603050405020304" pitchFamily="18" charset="0"/>
                <a:cs typeface="Times New Roman" panose="02020603050405020304" pitchFamily="18" charset="0"/>
              </a:rPr>
              <a:t>and </a:t>
            </a:r>
            <a:r>
              <a:rPr lang="en-US" sz="1600" dirty="0" smtClean="0">
                <a:latin typeface="Times New Roman" panose="02020603050405020304" pitchFamily="18" charset="0"/>
                <a:cs typeface="Times New Roman" panose="02020603050405020304" pitchFamily="18" charset="0"/>
              </a:rPr>
              <a:t>Collaboration </a:t>
            </a:r>
          </a:p>
          <a:p>
            <a:pPr marL="139700" indent="0">
              <a:buNone/>
            </a:pPr>
            <a:r>
              <a:rPr lang="en-US" dirty="0" smtClean="0">
                <a:latin typeface="Times New Roman" panose="02020603050405020304" pitchFamily="18" charset="0"/>
                <a:cs typeface="Times New Roman" panose="02020603050405020304" pitchFamily="18" charset="0"/>
              </a:rPr>
              <a:t>ICT </a:t>
            </a:r>
            <a:r>
              <a:rPr lang="en-US" dirty="0">
                <a:latin typeface="Times New Roman" panose="02020603050405020304" pitchFamily="18" charset="0"/>
                <a:cs typeface="Times New Roman" panose="02020603050405020304" pitchFamily="18" charset="0"/>
              </a:rPr>
              <a:t>in INGO-supported development needs sustained efforts and collaborative scaling, involving INGOs, tech companies, private sectors, universities, and governments</a:t>
            </a:r>
            <a:endParaRPr lang="en-US" sz="1600" dirty="0" smtClean="0">
              <a:latin typeface="Times New Roman" panose="02020603050405020304" pitchFamily="18" charset="0"/>
              <a:cs typeface="Times New Roman" panose="02020603050405020304" pitchFamily="18" charset="0"/>
            </a:endParaRPr>
          </a:p>
          <a:p>
            <a:pPr marL="139700" indent="0">
              <a:buNone/>
            </a:pPr>
            <a:r>
              <a:rPr lang="en-US" sz="1600" dirty="0" smtClean="0">
                <a:latin typeface="Times New Roman" panose="02020603050405020304" pitchFamily="18" charset="0"/>
                <a:cs typeface="Times New Roman" panose="02020603050405020304" pitchFamily="18" charset="0"/>
              </a:rPr>
              <a:t>2. Knowledge Gap </a:t>
            </a:r>
          </a:p>
          <a:p>
            <a:pPr marL="139700" indent="0">
              <a:buNone/>
            </a:pPr>
            <a:r>
              <a:rPr lang="en-US" dirty="0">
                <a:latin typeface="Times New Roman" panose="02020603050405020304" pitchFamily="18" charset="0"/>
                <a:cs typeface="Times New Roman" panose="02020603050405020304" pitchFamily="18" charset="0"/>
              </a:rPr>
              <a:t>INGOs encounter challenges leveraging ICT due to internal knowledge gaps and past unsuccessful initiatives, fostering skepticism, especially regarding back-office systems.</a:t>
            </a:r>
            <a:endParaRPr lang="en-US" sz="1600" dirty="0" smtClean="0">
              <a:latin typeface="Times New Roman" panose="02020603050405020304" pitchFamily="18" charset="0"/>
              <a:cs typeface="Times New Roman" panose="02020603050405020304" pitchFamily="18" charset="0"/>
            </a:endParaRPr>
          </a:p>
          <a:p>
            <a:pPr marL="139700" indent="0">
              <a:buNone/>
            </a:pPr>
            <a:r>
              <a:rPr lang="en-US" sz="1600" dirty="0" smtClean="0">
                <a:latin typeface="Times New Roman" panose="02020603050405020304" pitchFamily="18" charset="0"/>
                <a:cs typeface="Times New Roman" panose="02020603050405020304" pitchFamily="18" charset="0"/>
              </a:rPr>
              <a:t>3. Pace </a:t>
            </a:r>
            <a:r>
              <a:rPr lang="en-US" sz="1600" dirty="0">
                <a:latin typeface="Times New Roman" panose="02020603050405020304" pitchFamily="18" charset="0"/>
                <a:cs typeface="Times New Roman" panose="02020603050405020304" pitchFamily="18" charset="0"/>
              </a:rPr>
              <a:t>of Change</a:t>
            </a:r>
            <a:br>
              <a:rPr lang="en-US" sz="1600"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Inertia in INGOs' structures poses a challenge. Integrating ICT for existing frameworks is feasible, but envisioning new paradigms requires a significant shift in strategy and skills</a:t>
            </a: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dirty="0" smtClean="0">
                <a:latin typeface="Times New Roman" panose="02020603050405020304" pitchFamily="18" charset="0"/>
                <a:cs typeface="Times New Roman" panose="02020603050405020304" pitchFamily="18" charset="0"/>
              </a:rPr>
              <a:t>4</a:t>
            </a:r>
            <a:r>
              <a:rPr lang="en-US" sz="1600" dirty="0">
                <a:latin typeface="Times New Roman" panose="02020603050405020304" pitchFamily="18" charset="0"/>
                <a:cs typeface="Times New Roman" panose="02020603050405020304" pitchFamily="18" charset="0"/>
              </a:rPr>
              <a:t>. Funding Challenges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INGOs face challenges in planning and financing ICT for development due to cyclical donor funding and pressure to minimize administrative costs</a:t>
            </a:r>
            <a:r>
              <a:rPr lang="en-US" dirty="0" smtClean="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5. Changing Roles and Norms</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ICT evolution prompts a reassessment of INGO assumptions, challenging traditional roles and norms in addressing global gaps.</a:t>
            </a:r>
            <a:r>
              <a:rPr lang="fr-FR" dirty="0"/>
              <a:t/>
            </a:r>
            <a:br>
              <a:rPr lang="fr-FR" dirty="0"/>
            </a:br>
            <a:endParaRPr lang="en-US" dirty="0">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8562251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1000"/>
                                        <p:tgtEl>
                                          <p:spTgt spid="3">
                                            <p:txEl>
                                              <p:pRg st="4" end="4"/>
                                            </p:txEl>
                                          </p:spTgt>
                                        </p:tgtEl>
                                      </p:cBhvr>
                                    </p:animEffect>
                                    <p:anim calcmode="lin" valueType="num">
                                      <p:cBhvr>
                                        <p:cTn id="3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fade">
                                      <p:cBhvr>
                                        <p:cTn id="34" dur="1000"/>
                                        <p:tgtEl>
                                          <p:spTgt spid="3">
                                            <p:txEl>
                                              <p:pRg st="5" end="5"/>
                                            </p:txEl>
                                          </p:spTgt>
                                        </p:tgtEl>
                                      </p:cBhvr>
                                    </p:animEffect>
                                    <p:anim calcmode="lin" valueType="num">
                                      <p:cBhvr>
                                        <p:cTn id="3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en-US" dirty="0" smtClean="0">
                <a:solidFill>
                  <a:schemeClr val="accent1"/>
                </a:solidFill>
              </a:rPr>
              <a:t>08</a:t>
            </a:r>
            <a:r>
              <a:rPr lang="en-US" dirty="0" smtClean="0"/>
              <a:t/>
            </a:r>
            <a:br>
              <a:rPr lang="en-US" dirty="0" smtClean="0"/>
            </a:br>
            <a:r>
              <a:rPr lang="en-US" sz="4000" dirty="0" smtClean="0">
                <a:solidFill>
                  <a:schemeClr val="tx1"/>
                </a:solidFill>
                <a:latin typeface="Zen Dots" panose="020B0604020202020204" charset="0"/>
              </a:rPr>
              <a:t>Future </a:t>
            </a:r>
            <a:r>
              <a:rPr lang="en-US" sz="4000" dirty="0">
                <a:solidFill>
                  <a:schemeClr val="tx1"/>
                </a:solidFill>
                <a:latin typeface="Zen Dots" panose="020B0604020202020204" charset="0"/>
              </a:rPr>
              <a:t>Trends in </a:t>
            </a:r>
            <a:r>
              <a:rPr lang="en-US" sz="4000" dirty="0" smtClean="0">
                <a:solidFill>
                  <a:schemeClr val="tx1"/>
                </a:solidFill>
                <a:latin typeface="Zen Dots" panose="020B0604020202020204" charset="0"/>
              </a:rPr>
              <a:t>TIC</a:t>
            </a:r>
            <a:endParaRPr lang="fr-FR" sz="4000" dirty="0"/>
          </a:p>
        </p:txBody>
      </p:sp>
      <p:sp>
        <p:nvSpPr>
          <p:cNvPr id="3" name="Sous-titre 2"/>
          <p:cNvSpPr>
            <a:spLocks noGrp="1"/>
          </p:cNvSpPr>
          <p:nvPr>
            <p:ph type="subTitle" idx="1"/>
          </p:nvPr>
        </p:nvSpPr>
        <p:spPr/>
        <p:txBody>
          <a:bodyPr/>
          <a:lstStyle/>
          <a:p>
            <a:r>
              <a:rPr lang="en-US" dirty="0" err="1" smtClean="0">
                <a:solidFill>
                  <a:schemeClr val="bg2"/>
                </a:solidFill>
              </a:rPr>
              <a:t>jas</a:t>
            </a:r>
            <a:endParaRPr lang="fr-FR" dirty="0">
              <a:solidFill>
                <a:schemeClr val="bg2"/>
              </a:solidFill>
            </a:endParaRPr>
          </a:p>
        </p:txBody>
      </p:sp>
      <p:pic>
        <p:nvPicPr>
          <p:cNvPr id="6" name="Image 5"/>
          <p:cNvPicPr>
            <a:picLocks noChangeAspect="1"/>
          </p:cNvPicPr>
          <p:nvPr/>
        </p:nvPicPr>
        <p:blipFill>
          <a:blip r:embed="rId2"/>
          <a:stretch>
            <a:fillRect/>
          </a:stretch>
        </p:blipFill>
        <p:spPr>
          <a:xfrm>
            <a:off x="5208175" y="1339802"/>
            <a:ext cx="3840575" cy="3141780"/>
          </a:xfrm>
          <a:prstGeom prst="rect">
            <a:avLst/>
          </a:prstGeom>
        </p:spPr>
      </p:pic>
    </p:spTree>
    <p:extLst>
      <p:ext uri="{BB962C8B-B14F-4D97-AF65-F5344CB8AC3E}">
        <p14:creationId xmlns:p14="http://schemas.microsoft.com/office/powerpoint/2010/main" val="40042773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solidFill>
                  <a:schemeClr val="tx1"/>
                </a:solidFill>
                <a:latin typeface="Zen Dots" panose="020B0604020202020204" charset="0"/>
              </a:rPr>
              <a:t>Future </a:t>
            </a:r>
            <a:r>
              <a:rPr lang="en-US" dirty="0">
                <a:solidFill>
                  <a:schemeClr val="tx1"/>
                </a:solidFill>
                <a:latin typeface="Zen Dots" panose="020B0604020202020204" charset="0"/>
              </a:rPr>
              <a:t>Trends in TIC</a:t>
            </a:r>
            <a:endParaRPr lang="fr-FR" dirty="0"/>
          </a:p>
        </p:txBody>
      </p:sp>
      <p:sp>
        <p:nvSpPr>
          <p:cNvPr id="3" name="Sous-titre 2"/>
          <p:cNvSpPr>
            <a:spLocks noGrp="1"/>
          </p:cNvSpPr>
          <p:nvPr>
            <p:ph type="subTitle" idx="1"/>
          </p:nvPr>
        </p:nvSpPr>
        <p:spPr>
          <a:xfrm>
            <a:off x="590825" y="1600200"/>
            <a:ext cx="7969250" cy="2774950"/>
          </a:xfrm>
        </p:spPr>
        <p:txBody>
          <a:bodyPr/>
          <a:lstStyle/>
          <a:p>
            <a:r>
              <a:rPr lang="en-US" sz="1800" b="1" dirty="0">
                <a:latin typeface="Times New Roman" panose="02020603050405020304" pitchFamily="18" charset="0"/>
                <a:cs typeface="Times New Roman" panose="02020603050405020304" pitchFamily="18" charset="0"/>
              </a:rPr>
              <a:t>AI Dominance:</a:t>
            </a:r>
            <a:r>
              <a:rPr lang="en-US" sz="1800" dirty="0">
                <a:latin typeface="Times New Roman" panose="02020603050405020304" pitchFamily="18" charset="0"/>
                <a:cs typeface="Times New Roman" panose="02020603050405020304" pitchFamily="18" charset="0"/>
              </a:rPr>
              <a:t> Artificial Intelligence (AI) will play a central role, enhancing information processing and decision-making.</a:t>
            </a:r>
          </a:p>
          <a:p>
            <a:r>
              <a:rPr lang="en-US" sz="1800" b="1" dirty="0" smtClean="0">
                <a:latin typeface="Times New Roman" panose="02020603050405020304" pitchFamily="18" charset="0"/>
                <a:cs typeface="Times New Roman" panose="02020603050405020304" pitchFamily="18" charset="0"/>
              </a:rPr>
              <a:t>Edge </a:t>
            </a:r>
            <a:r>
              <a:rPr lang="en-US" sz="1800" b="1" dirty="0">
                <a:latin typeface="Times New Roman" panose="02020603050405020304" pitchFamily="18" charset="0"/>
                <a:cs typeface="Times New Roman" panose="02020603050405020304" pitchFamily="18" charset="0"/>
              </a:rPr>
              <a:t>Computing Rise:</a:t>
            </a:r>
            <a:r>
              <a:rPr lang="en-US" sz="1800" dirty="0">
                <a:latin typeface="Times New Roman" panose="02020603050405020304" pitchFamily="18" charset="0"/>
                <a:cs typeface="Times New Roman" panose="02020603050405020304" pitchFamily="18" charset="0"/>
              </a:rPr>
              <a:t> Edge computing, processing data closer to the source, will gain prominence for real-time applications.</a:t>
            </a:r>
          </a:p>
          <a:p>
            <a:r>
              <a:rPr lang="en-US" sz="1800" b="1" dirty="0">
                <a:latin typeface="Times New Roman" panose="02020603050405020304" pitchFamily="18" charset="0"/>
                <a:cs typeface="Times New Roman" panose="02020603050405020304" pitchFamily="18" charset="0"/>
              </a:rPr>
              <a:t>Cybersecurity Focus:</a:t>
            </a:r>
            <a:r>
              <a:rPr lang="en-US" sz="1800" dirty="0">
                <a:latin typeface="Times New Roman" panose="02020603050405020304" pitchFamily="18" charset="0"/>
                <a:cs typeface="Times New Roman" panose="02020603050405020304" pitchFamily="18" charset="0"/>
              </a:rPr>
              <a:t> TIC trends will prioritize robust cybersecurity measures, including advanced encryption and threat detection.</a:t>
            </a:r>
          </a:p>
          <a:p>
            <a:r>
              <a:rPr lang="en-US" sz="1800" b="1" dirty="0">
                <a:latin typeface="Times New Roman" panose="02020603050405020304" pitchFamily="18" charset="0"/>
                <a:cs typeface="Times New Roman" panose="02020603050405020304" pitchFamily="18" charset="0"/>
              </a:rPr>
              <a:t>AR and VR Impact:</a:t>
            </a:r>
            <a:r>
              <a:rPr lang="en-US" sz="1800" dirty="0">
                <a:latin typeface="Times New Roman" panose="02020603050405020304" pitchFamily="18" charset="0"/>
                <a:cs typeface="Times New Roman" panose="02020603050405020304" pitchFamily="18" charset="0"/>
              </a:rPr>
              <a:t> Augmented Reality (AR) and Virtual Reality (VR) will redefine information presentation across various industries.</a:t>
            </a:r>
          </a:p>
          <a:p>
            <a:pPr marL="139700" indent="0">
              <a:buNone/>
            </a:pPr>
            <a:endParaRPr lang="fr-FR" dirty="0"/>
          </a:p>
        </p:txBody>
      </p:sp>
    </p:spTree>
    <p:custDataLst>
      <p:tags r:id="rId1"/>
    </p:custDataLst>
    <p:extLst>
      <p:ext uri="{BB962C8B-B14F-4D97-AF65-F5344CB8AC3E}">
        <p14:creationId xmlns:p14="http://schemas.microsoft.com/office/powerpoint/2010/main" val="13368985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515375" y="1058775"/>
            <a:ext cx="4655700" cy="2420700"/>
          </a:xfrm>
        </p:spPr>
        <p:txBody>
          <a:bodyPr/>
          <a:lstStyle/>
          <a:p>
            <a:r>
              <a:rPr lang="en-US" dirty="0" smtClean="0">
                <a:solidFill>
                  <a:schemeClr val="accent1"/>
                </a:solidFill>
              </a:rPr>
              <a:t>09</a:t>
            </a:r>
            <a:r>
              <a:rPr lang="en-US" dirty="0" smtClean="0"/>
              <a:t/>
            </a:r>
            <a:br>
              <a:rPr lang="en-US" dirty="0" smtClean="0"/>
            </a:br>
            <a:r>
              <a:rPr lang="en-US" dirty="0" smtClean="0"/>
              <a:t>Conclusion</a:t>
            </a:r>
            <a:endParaRPr lang="fr-FR" dirty="0"/>
          </a:p>
        </p:txBody>
      </p:sp>
      <p:sp>
        <p:nvSpPr>
          <p:cNvPr id="3" name="Sous-titre 2"/>
          <p:cNvSpPr>
            <a:spLocks noGrp="1"/>
          </p:cNvSpPr>
          <p:nvPr>
            <p:ph type="subTitle" idx="1"/>
          </p:nvPr>
        </p:nvSpPr>
        <p:spPr>
          <a:xfrm>
            <a:off x="515375" y="3635750"/>
            <a:ext cx="4260000" cy="370200"/>
          </a:xfrm>
        </p:spPr>
        <p:txBody>
          <a:bodyPr/>
          <a:lstStyle/>
          <a:p>
            <a:r>
              <a:rPr lang="en-US" dirty="0" err="1" smtClean="0">
                <a:solidFill>
                  <a:schemeClr val="bg2"/>
                </a:solidFill>
              </a:rPr>
              <a:t>kzjx</a:t>
            </a:r>
            <a:endParaRPr lang="fr-FR" dirty="0">
              <a:solidFill>
                <a:schemeClr val="bg2"/>
              </a:solidFill>
            </a:endParaRPr>
          </a:p>
        </p:txBody>
      </p:sp>
      <p:pic>
        <p:nvPicPr>
          <p:cNvPr id="5" name="Image 4"/>
          <p:cNvPicPr>
            <a:picLocks noChangeAspect="1"/>
          </p:cNvPicPr>
          <p:nvPr/>
        </p:nvPicPr>
        <p:blipFill>
          <a:blip r:embed="rId2"/>
          <a:stretch>
            <a:fillRect/>
          </a:stretch>
        </p:blipFill>
        <p:spPr>
          <a:xfrm>
            <a:off x="5215805" y="1636199"/>
            <a:ext cx="3737695" cy="3025197"/>
          </a:xfrm>
          <a:prstGeom prst="rect">
            <a:avLst/>
          </a:prstGeom>
        </p:spPr>
      </p:pic>
    </p:spTree>
    <p:extLst>
      <p:ext uri="{BB962C8B-B14F-4D97-AF65-F5344CB8AC3E}">
        <p14:creationId xmlns:p14="http://schemas.microsoft.com/office/powerpoint/2010/main" val="37190027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Conclusion</a:t>
            </a:r>
            <a:endParaRPr lang="fr-FR" dirty="0"/>
          </a:p>
        </p:txBody>
      </p:sp>
      <p:sp>
        <p:nvSpPr>
          <p:cNvPr id="3" name="Sous-titre 2"/>
          <p:cNvSpPr>
            <a:spLocks noGrp="1"/>
          </p:cNvSpPr>
          <p:nvPr>
            <p:ph type="subTitle" idx="1"/>
          </p:nvPr>
        </p:nvSpPr>
        <p:spPr>
          <a:xfrm>
            <a:off x="819150" y="1149350"/>
            <a:ext cx="7283450" cy="3784600"/>
          </a:xfrm>
        </p:spPr>
        <p:txBody>
          <a:bodyPr/>
          <a:lstStyle/>
          <a:p>
            <a:pPr marL="139700" indent="0" algn="ctr">
              <a:buNone/>
            </a:pPr>
            <a:r>
              <a:rPr lang="en-US" sz="2000" dirty="0">
                <a:latin typeface="Times New Roman" panose="02020603050405020304" pitchFamily="18" charset="0"/>
                <a:cs typeface="Times New Roman" panose="02020603050405020304" pitchFamily="18" charset="0"/>
              </a:rPr>
              <a:t>This </a:t>
            </a:r>
            <a:r>
              <a:rPr lang="en-US" sz="2000" dirty="0" smtClean="0">
                <a:latin typeface="Times New Roman" panose="02020603050405020304" pitchFamily="18" charset="0"/>
                <a:cs typeface="Times New Roman" panose="02020603050405020304" pitchFamily="18" charset="0"/>
              </a:rPr>
              <a:t>presentation highlights </a:t>
            </a:r>
            <a:r>
              <a:rPr lang="en-US" sz="2000" dirty="0">
                <a:latin typeface="Times New Roman" panose="02020603050405020304" pitchFamily="18" charset="0"/>
                <a:cs typeface="Times New Roman" panose="02020603050405020304" pitchFamily="18" charset="0"/>
              </a:rPr>
              <a:t>the critical role of ICT in various sectors, emphasizing its impact on operational efficiency, education, and healthcare. Challenges such as collaboration, knowledge gaps, and rapid technological changes require strategic planning and adaptability. The future of ICT includes exciting possibilities with emerging technologies. Embracing responsible practices is crucial for maximizing benefits and mitigating risks. The report advocates a forward-looking and collaborative approach to unleash ICT's full potential for societal betterment.</a:t>
            </a:r>
            <a:endParaRPr lang="fr-FR" sz="2400" dirty="0">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7759505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42"/>
          <p:cNvSpPr txBox="1">
            <a:spLocks noGrp="1"/>
          </p:cNvSpPr>
          <p:nvPr>
            <p:ph type="title"/>
          </p:nvPr>
        </p:nvSpPr>
        <p:spPr>
          <a:xfrm>
            <a:off x="738587" y="2256746"/>
            <a:ext cx="43701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smtClean="0"/>
              <a:t>Introduction</a:t>
            </a:r>
            <a:endParaRPr sz="4000" dirty="0"/>
          </a:p>
        </p:txBody>
      </p:sp>
      <p:sp>
        <p:nvSpPr>
          <p:cNvPr id="696" name="Google Shape;696;p42"/>
          <p:cNvSpPr txBox="1">
            <a:spLocks noGrp="1"/>
          </p:cNvSpPr>
          <p:nvPr>
            <p:ph type="title" idx="2"/>
          </p:nvPr>
        </p:nvSpPr>
        <p:spPr>
          <a:xfrm>
            <a:off x="720300" y="1448975"/>
            <a:ext cx="43701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01 </a:t>
            </a:r>
            <a:endParaRPr dirty="0"/>
          </a:p>
        </p:txBody>
      </p:sp>
      <p:grpSp>
        <p:nvGrpSpPr>
          <p:cNvPr id="698" name="Google Shape;698;p42"/>
          <p:cNvGrpSpPr/>
          <p:nvPr/>
        </p:nvGrpSpPr>
        <p:grpSpPr>
          <a:xfrm>
            <a:off x="5236091" y="917909"/>
            <a:ext cx="3997422" cy="3478865"/>
            <a:chOff x="5236091" y="917909"/>
            <a:chExt cx="3997422" cy="3478865"/>
          </a:xfrm>
        </p:grpSpPr>
        <p:sp>
          <p:nvSpPr>
            <p:cNvPr id="699" name="Google Shape;699;p42"/>
            <p:cNvSpPr/>
            <p:nvPr/>
          </p:nvSpPr>
          <p:spPr>
            <a:xfrm>
              <a:off x="7263297" y="1730656"/>
              <a:ext cx="919377" cy="1064266"/>
            </a:xfrm>
            <a:custGeom>
              <a:avLst/>
              <a:gdLst/>
              <a:ahLst/>
              <a:cxnLst/>
              <a:rect l="l" t="t" r="r" b="b"/>
              <a:pathLst>
                <a:path w="12786" h="14801" extrusionOk="0">
                  <a:moveTo>
                    <a:pt x="872" y="0"/>
                  </a:moveTo>
                  <a:cubicBezTo>
                    <a:pt x="398" y="0"/>
                    <a:pt x="1" y="382"/>
                    <a:pt x="1" y="871"/>
                  </a:cubicBezTo>
                  <a:lnTo>
                    <a:pt x="1" y="13945"/>
                  </a:lnTo>
                  <a:cubicBezTo>
                    <a:pt x="1" y="14419"/>
                    <a:pt x="398" y="14801"/>
                    <a:pt x="872" y="14801"/>
                  </a:cubicBezTo>
                  <a:lnTo>
                    <a:pt x="11915" y="14801"/>
                  </a:lnTo>
                  <a:cubicBezTo>
                    <a:pt x="12388" y="14801"/>
                    <a:pt x="12785" y="14419"/>
                    <a:pt x="12785" y="13945"/>
                  </a:cubicBezTo>
                  <a:lnTo>
                    <a:pt x="12785" y="871"/>
                  </a:lnTo>
                  <a:cubicBezTo>
                    <a:pt x="12785" y="382"/>
                    <a:pt x="12388" y="0"/>
                    <a:pt x="119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 name="Google Shape;700;p42"/>
            <p:cNvGrpSpPr/>
            <p:nvPr/>
          </p:nvGrpSpPr>
          <p:grpSpPr>
            <a:xfrm>
              <a:off x="5236091" y="917909"/>
              <a:ext cx="1298359" cy="1442135"/>
              <a:chOff x="4539556" y="537904"/>
              <a:chExt cx="1993488" cy="2214241"/>
            </a:xfrm>
          </p:grpSpPr>
          <p:sp>
            <p:nvSpPr>
              <p:cNvPr id="701" name="Google Shape;701;p42"/>
              <p:cNvSpPr/>
              <p:nvPr/>
            </p:nvSpPr>
            <p:spPr>
              <a:xfrm>
                <a:off x="5356678" y="813586"/>
                <a:ext cx="1176366" cy="1938559"/>
              </a:xfrm>
              <a:custGeom>
                <a:avLst/>
                <a:gdLst/>
                <a:ahLst/>
                <a:cxnLst/>
                <a:rect l="l" t="t" r="r" b="b"/>
                <a:pathLst>
                  <a:path w="16360" h="26960" extrusionOk="0">
                    <a:moveTo>
                      <a:pt x="15886" y="26959"/>
                    </a:moveTo>
                    <a:lnTo>
                      <a:pt x="474" y="26959"/>
                    </a:lnTo>
                    <a:cubicBezTo>
                      <a:pt x="215" y="26959"/>
                      <a:pt x="1" y="26761"/>
                      <a:pt x="1" y="26501"/>
                    </a:cubicBezTo>
                    <a:lnTo>
                      <a:pt x="1" y="474"/>
                    </a:lnTo>
                    <a:cubicBezTo>
                      <a:pt x="1" y="214"/>
                      <a:pt x="215" y="0"/>
                      <a:pt x="474" y="0"/>
                    </a:cubicBezTo>
                    <a:lnTo>
                      <a:pt x="15886" y="0"/>
                    </a:lnTo>
                    <a:cubicBezTo>
                      <a:pt x="16146" y="0"/>
                      <a:pt x="16360" y="214"/>
                      <a:pt x="16360" y="474"/>
                    </a:cubicBezTo>
                    <a:lnTo>
                      <a:pt x="16360" y="26501"/>
                    </a:lnTo>
                    <a:cubicBezTo>
                      <a:pt x="16360" y="26761"/>
                      <a:pt x="16146" y="26959"/>
                      <a:pt x="15886" y="269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2"/>
              <p:cNvSpPr/>
              <p:nvPr/>
            </p:nvSpPr>
            <p:spPr>
              <a:xfrm>
                <a:off x="4884482" y="537904"/>
                <a:ext cx="1001709" cy="1247696"/>
              </a:xfrm>
              <a:custGeom>
                <a:avLst/>
                <a:gdLst/>
                <a:ahLst/>
                <a:cxnLst/>
                <a:rect l="l" t="t" r="r" b="b"/>
                <a:pathLst>
                  <a:path w="13931" h="17352" extrusionOk="0">
                    <a:moveTo>
                      <a:pt x="13411" y="17352"/>
                    </a:moveTo>
                    <a:lnTo>
                      <a:pt x="504" y="17352"/>
                    </a:lnTo>
                    <a:cubicBezTo>
                      <a:pt x="229" y="17352"/>
                      <a:pt x="0" y="17123"/>
                      <a:pt x="0" y="16848"/>
                    </a:cubicBezTo>
                    <a:lnTo>
                      <a:pt x="0" y="520"/>
                    </a:lnTo>
                    <a:cubicBezTo>
                      <a:pt x="0" y="230"/>
                      <a:pt x="229" y="0"/>
                      <a:pt x="504" y="0"/>
                    </a:cubicBezTo>
                    <a:lnTo>
                      <a:pt x="13411" y="0"/>
                    </a:lnTo>
                    <a:cubicBezTo>
                      <a:pt x="13701" y="0"/>
                      <a:pt x="13930" y="230"/>
                      <a:pt x="13930" y="520"/>
                    </a:cubicBezTo>
                    <a:lnTo>
                      <a:pt x="13930" y="16848"/>
                    </a:lnTo>
                    <a:cubicBezTo>
                      <a:pt x="13930" y="17123"/>
                      <a:pt x="13701" y="17352"/>
                      <a:pt x="13411" y="173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2"/>
              <p:cNvSpPr/>
              <p:nvPr/>
            </p:nvSpPr>
            <p:spPr>
              <a:xfrm>
                <a:off x="4726292" y="1635095"/>
                <a:ext cx="920456" cy="600838"/>
              </a:xfrm>
              <a:custGeom>
                <a:avLst/>
                <a:gdLst/>
                <a:ahLst/>
                <a:cxnLst/>
                <a:rect l="l" t="t" r="r" b="b"/>
                <a:pathLst>
                  <a:path w="12801" h="8356" extrusionOk="0">
                    <a:moveTo>
                      <a:pt x="352" y="0"/>
                    </a:moveTo>
                    <a:cubicBezTo>
                      <a:pt x="153" y="0"/>
                      <a:pt x="1" y="153"/>
                      <a:pt x="1" y="336"/>
                    </a:cubicBezTo>
                    <a:lnTo>
                      <a:pt x="1" y="8019"/>
                    </a:lnTo>
                    <a:cubicBezTo>
                      <a:pt x="1" y="8203"/>
                      <a:pt x="153" y="8355"/>
                      <a:pt x="352" y="8355"/>
                    </a:cubicBezTo>
                    <a:lnTo>
                      <a:pt x="12464" y="8355"/>
                    </a:lnTo>
                    <a:cubicBezTo>
                      <a:pt x="12648" y="8355"/>
                      <a:pt x="12800" y="8203"/>
                      <a:pt x="12800" y="8019"/>
                    </a:cubicBezTo>
                    <a:lnTo>
                      <a:pt x="12800" y="336"/>
                    </a:lnTo>
                    <a:cubicBezTo>
                      <a:pt x="12800" y="153"/>
                      <a:pt x="12648" y="0"/>
                      <a:pt x="12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2"/>
              <p:cNvSpPr/>
              <p:nvPr/>
            </p:nvSpPr>
            <p:spPr>
              <a:xfrm>
                <a:off x="4539556" y="633033"/>
                <a:ext cx="221971" cy="857180"/>
              </a:xfrm>
              <a:custGeom>
                <a:avLst/>
                <a:gdLst/>
                <a:ahLst/>
                <a:cxnLst/>
                <a:rect l="l" t="t" r="r" b="b"/>
                <a:pathLst>
                  <a:path w="3087" h="11921" extrusionOk="0">
                    <a:moveTo>
                      <a:pt x="2929" y="1"/>
                    </a:moveTo>
                    <a:cubicBezTo>
                      <a:pt x="2764" y="1"/>
                      <a:pt x="2615" y="21"/>
                      <a:pt x="2475" y="67"/>
                    </a:cubicBezTo>
                    <a:cubicBezTo>
                      <a:pt x="2292" y="128"/>
                      <a:pt x="2124" y="190"/>
                      <a:pt x="1987" y="251"/>
                    </a:cubicBezTo>
                    <a:cubicBezTo>
                      <a:pt x="1819" y="342"/>
                      <a:pt x="1681" y="434"/>
                      <a:pt x="1559" y="526"/>
                    </a:cubicBezTo>
                    <a:cubicBezTo>
                      <a:pt x="1223" y="862"/>
                      <a:pt x="994" y="1213"/>
                      <a:pt x="872" y="1610"/>
                    </a:cubicBezTo>
                    <a:cubicBezTo>
                      <a:pt x="749" y="2007"/>
                      <a:pt x="688" y="2404"/>
                      <a:pt x="688" y="2786"/>
                    </a:cubicBezTo>
                    <a:cubicBezTo>
                      <a:pt x="688" y="3168"/>
                      <a:pt x="704" y="3535"/>
                      <a:pt x="749" y="3871"/>
                    </a:cubicBezTo>
                    <a:cubicBezTo>
                      <a:pt x="810" y="4207"/>
                      <a:pt x="826" y="4482"/>
                      <a:pt x="826" y="4695"/>
                    </a:cubicBezTo>
                    <a:cubicBezTo>
                      <a:pt x="810" y="4863"/>
                      <a:pt x="765" y="5031"/>
                      <a:pt x="704" y="5169"/>
                    </a:cubicBezTo>
                    <a:cubicBezTo>
                      <a:pt x="658" y="5306"/>
                      <a:pt x="581" y="5429"/>
                      <a:pt x="474" y="5551"/>
                    </a:cubicBezTo>
                    <a:cubicBezTo>
                      <a:pt x="352" y="5673"/>
                      <a:pt x="199" y="5765"/>
                      <a:pt x="1" y="5841"/>
                    </a:cubicBezTo>
                    <a:cubicBezTo>
                      <a:pt x="16" y="5902"/>
                      <a:pt x="31" y="5948"/>
                      <a:pt x="47" y="6009"/>
                    </a:cubicBezTo>
                    <a:cubicBezTo>
                      <a:pt x="62" y="6055"/>
                      <a:pt x="77" y="6116"/>
                      <a:pt x="77" y="6162"/>
                    </a:cubicBezTo>
                    <a:cubicBezTo>
                      <a:pt x="93" y="6223"/>
                      <a:pt x="77" y="6284"/>
                      <a:pt x="62" y="6345"/>
                    </a:cubicBezTo>
                    <a:cubicBezTo>
                      <a:pt x="230" y="6406"/>
                      <a:pt x="352" y="6483"/>
                      <a:pt x="474" y="6574"/>
                    </a:cubicBezTo>
                    <a:cubicBezTo>
                      <a:pt x="581" y="6666"/>
                      <a:pt x="673" y="6757"/>
                      <a:pt x="734" y="6849"/>
                    </a:cubicBezTo>
                    <a:cubicBezTo>
                      <a:pt x="826" y="6956"/>
                      <a:pt x="887" y="7063"/>
                      <a:pt x="933" y="7185"/>
                    </a:cubicBezTo>
                    <a:cubicBezTo>
                      <a:pt x="1009" y="7384"/>
                      <a:pt x="1024" y="7582"/>
                      <a:pt x="978" y="7781"/>
                    </a:cubicBezTo>
                    <a:cubicBezTo>
                      <a:pt x="933" y="7995"/>
                      <a:pt x="887" y="8193"/>
                      <a:pt x="810" y="8407"/>
                    </a:cubicBezTo>
                    <a:cubicBezTo>
                      <a:pt x="749" y="8636"/>
                      <a:pt x="688" y="8865"/>
                      <a:pt x="627" y="9110"/>
                    </a:cubicBezTo>
                    <a:cubicBezTo>
                      <a:pt x="566" y="9369"/>
                      <a:pt x="566" y="9644"/>
                      <a:pt x="612" y="9934"/>
                    </a:cubicBezTo>
                    <a:cubicBezTo>
                      <a:pt x="658" y="10133"/>
                      <a:pt x="749" y="10347"/>
                      <a:pt x="902" y="10591"/>
                    </a:cubicBezTo>
                    <a:cubicBezTo>
                      <a:pt x="1040" y="10775"/>
                      <a:pt x="1223" y="10988"/>
                      <a:pt x="1467" y="11233"/>
                    </a:cubicBezTo>
                    <a:cubicBezTo>
                      <a:pt x="1712" y="11477"/>
                      <a:pt x="2063" y="11706"/>
                      <a:pt x="2506" y="11920"/>
                    </a:cubicBezTo>
                    <a:lnTo>
                      <a:pt x="2613" y="10607"/>
                    </a:lnTo>
                    <a:cubicBezTo>
                      <a:pt x="2491" y="10545"/>
                      <a:pt x="2384" y="10484"/>
                      <a:pt x="2292" y="10377"/>
                    </a:cubicBezTo>
                    <a:cubicBezTo>
                      <a:pt x="2216" y="10271"/>
                      <a:pt x="2155" y="10179"/>
                      <a:pt x="2109" y="10087"/>
                    </a:cubicBezTo>
                    <a:cubicBezTo>
                      <a:pt x="2048" y="9980"/>
                      <a:pt x="2002" y="9858"/>
                      <a:pt x="1971" y="9721"/>
                    </a:cubicBezTo>
                    <a:cubicBezTo>
                      <a:pt x="1925" y="9537"/>
                      <a:pt x="1925" y="9354"/>
                      <a:pt x="1971" y="9186"/>
                    </a:cubicBezTo>
                    <a:cubicBezTo>
                      <a:pt x="2002" y="9018"/>
                      <a:pt x="2063" y="8865"/>
                      <a:pt x="2124" y="8697"/>
                    </a:cubicBezTo>
                    <a:cubicBezTo>
                      <a:pt x="2185" y="8529"/>
                      <a:pt x="2231" y="8361"/>
                      <a:pt x="2277" y="8163"/>
                    </a:cubicBezTo>
                    <a:cubicBezTo>
                      <a:pt x="2323" y="7979"/>
                      <a:pt x="2323" y="7766"/>
                      <a:pt x="2292" y="7536"/>
                    </a:cubicBezTo>
                    <a:cubicBezTo>
                      <a:pt x="2246" y="7124"/>
                      <a:pt x="2139" y="6773"/>
                      <a:pt x="1971" y="6513"/>
                    </a:cubicBezTo>
                    <a:cubicBezTo>
                      <a:pt x="1803" y="6238"/>
                      <a:pt x="1666" y="6040"/>
                      <a:pt x="1528" y="5917"/>
                    </a:cubicBezTo>
                    <a:cubicBezTo>
                      <a:pt x="1605" y="5856"/>
                      <a:pt x="1696" y="5795"/>
                      <a:pt x="1773" y="5719"/>
                    </a:cubicBezTo>
                    <a:cubicBezTo>
                      <a:pt x="1864" y="5642"/>
                      <a:pt x="1925" y="5551"/>
                      <a:pt x="1971" y="5413"/>
                    </a:cubicBezTo>
                    <a:cubicBezTo>
                      <a:pt x="2048" y="5199"/>
                      <a:pt x="2078" y="4970"/>
                      <a:pt x="2063" y="4741"/>
                    </a:cubicBezTo>
                    <a:cubicBezTo>
                      <a:pt x="2032" y="4497"/>
                      <a:pt x="2002" y="4252"/>
                      <a:pt x="1971" y="4008"/>
                    </a:cubicBezTo>
                    <a:cubicBezTo>
                      <a:pt x="1925" y="3764"/>
                      <a:pt x="1895" y="3519"/>
                      <a:pt x="1864" y="3244"/>
                    </a:cubicBezTo>
                    <a:cubicBezTo>
                      <a:pt x="1849" y="2985"/>
                      <a:pt x="1864" y="2710"/>
                      <a:pt x="1956" y="2435"/>
                    </a:cubicBezTo>
                    <a:cubicBezTo>
                      <a:pt x="2017" y="2236"/>
                      <a:pt x="2109" y="2038"/>
                      <a:pt x="2200" y="1870"/>
                    </a:cubicBezTo>
                    <a:cubicBezTo>
                      <a:pt x="2292" y="1732"/>
                      <a:pt x="2399" y="1595"/>
                      <a:pt x="2521" y="1473"/>
                    </a:cubicBezTo>
                    <a:cubicBezTo>
                      <a:pt x="2643" y="1350"/>
                      <a:pt x="2781" y="1289"/>
                      <a:pt x="2964" y="1259"/>
                    </a:cubicBezTo>
                    <a:lnTo>
                      <a:pt x="3086" y="6"/>
                    </a:lnTo>
                    <a:cubicBezTo>
                      <a:pt x="3032" y="3"/>
                      <a:pt x="2980" y="1"/>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2"/>
              <p:cNvSpPr/>
              <p:nvPr/>
            </p:nvSpPr>
            <p:spPr>
              <a:xfrm>
                <a:off x="5966284" y="633033"/>
                <a:ext cx="221899" cy="857180"/>
              </a:xfrm>
              <a:custGeom>
                <a:avLst/>
                <a:gdLst/>
                <a:ahLst/>
                <a:cxnLst/>
                <a:rect l="l" t="t" r="r" b="b"/>
                <a:pathLst>
                  <a:path w="3086" h="11921" extrusionOk="0">
                    <a:moveTo>
                      <a:pt x="157" y="1"/>
                    </a:moveTo>
                    <a:cubicBezTo>
                      <a:pt x="107" y="1"/>
                      <a:pt x="54" y="3"/>
                      <a:pt x="0" y="6"/>
                    </a:cubicBezTo>
                    <a:lnTo>
                      <a:pt x="122" y="1259"/>
                    </a:lnTo>
                    <a:cubicBezTo>
                      <a:pt x="306" y="1289"/>
                      <a:pt x="443" y="1350"/>
                      <a:pt x="565" y="1473"/>
                    </a:cubicBezTo>
                    <a:cubicBezTo>
                      <a:pt x="703" y="1595"/>
                      <a:pt x="794" y="1717"/>
                      <a:pt x="871" y="1870"/>
                    </a:cubicBezTo>
                    <a:cubicBezTo>
                      <a:pt x="978" y="2038"/>
                      <a:pt x="1069" y="2221"/>
                      <a:pt x="1130" y="2435"/>
                    </a:cubicBezTo>
                    <a:cubicBezTo>
                      <a:pt x="1207" y="2710"/>
                      <a:pt x="1237" y="2985"/>
                      <a:pt x="1222" y="3244"/>
                    </a:cubicBezTo>
                    <a:cubicBezTo>
                      <a:pt x="1192" y="3504"/>
                      <a:pt x="1161" y="3764"/>
                      <a:pt x="1115" y="4008"/>
                    </a:cubicBezTo>
                    <a:cubicBezTo>
                      <a:pt x="1085" y="4252"/>
                      <a:pt x="1054" y="4497"/>
                      <a:pt x="1024" y="4726"/>
                    </a:cubicBezTo>
                    <a:cubicBezTo>
                      <a:pt x="1008" y="4970"/>
                      <a:pt x="1039" y="5199"/>
                      <a:pt x="1115" y="5413"/>
                    </a:cubicBezTo>
                    <a:cubicBezTo>
                      <a:pt x="1161" y="5551"/>
                      <a:pt x="1222" y="5642"/>
                      <a:pt x="1298" y="5719"/>
                    </a:cubicBezTo>
                    <a:cubicBezTo>
                      <a:pt x="1390" y="5795"/>
                      <a:pt x="1466" y="5856"/>
                      <a:pt x="1558" y="5902"/>
                    </a:cubicBezTo>
                    <a:cubicBezTo>
                      <a:pt x="1421" y="6040"/>
                      <a:pt x="1268" y="6238"/>
                      <a:pt x="1115" y="6498"/>
                    </a:cubicBezTo>
                    <a:cubicBezTo>
                      <a:pt x="947" y="6773"/>
                      <a:pt x="840" y="7109"/>
                      <a:pt x="794" y="7536"/>
                    </a:cubicBezTo>
                    <a:cubicBezTo>
                      <a:pt x="764" y="7766"/>
                      <a:pt x="764" y="7979"/>
                      <a:pt x="810" y="8163"/>
                    </a:cubicBezTo>
                    <a:cubicBezTo>
                      <a:pt x="855" y="8346"/>
                      <a:pt x="901" y="8529"/>
                      <a:pt x="962" y="8697"/>
                    </a:cubicBezTo>
                    <a:cubicBezTo>
                      <a:pt x="1024" y="8850"/>
                      <a:pt x="1085" y="9018"/>
                      <a:pt x="1115" y="9186"/>
                    </a:cubicBezTo>
                    <a:cubicBezTo>
                      <a:pt x="1161" y="9354"/>
                      <a:pt x="1161" y="9537"/>
                      <a:pt x="1115" y="9721"/>
                    </a:cubicBezTo>
                    <a:cubicBezTo>
                      <a:pt x="1085" y="9858"/>
                      <a:pt x="1039" y="9965"/>
                      <a:pt x="978" y="10072"/>
                    </a:cubicBezTo>
                    <a:cubicBezTo>
                      <a:pt x="932" y="10179"/>
                      <a:pt x="871" y="10271"/>
                      <a:pt x="794" y="10377"/>
                    </a:cubicBezTo>
                    <a:cubicBezTo>
                      <a:pt x="703" y="10469"/>
                      <a:pt x="596" y="10545"/>
                      <a:pt x="474" y="10591"/>
                    </a:cubicBezTo>
                    <a:lnTo>
                      <a:pt x="581" y="11920"/>
                    </a:lnTo>
                    <a:cubicBezTo>
                      <a:pt x="1024" y="11706"/>
                      <a:pt x="1375" y="11477"/>
                      <a:pt x="1619" y="11233"/>
                    </a:cubicBezTo>
                    <a:cubicBezTo>
                      <a:pt x="1864" y="10988"/>
                      <a:pt x="2047" y="10775"/>
                      <a:pt x="2184" y="10576"/>
                    </a:cubicBezTo>
                    <a:cubicBezTo>
                      <a:pt x="2337" y="10347"/>
                      <a:pt x="2429" y="10133"/>
                      <a:pt x="2475" y="9934"/>
                    </a:cubicBezTo>
                    <a:cubicBezTo>
                      <a:pt x="2520" y="9629"/>
                      <a:pt x="2520" y="9354"/>
                      <a:pt x="2459" y="9110"/>
                    </a:cubicBezTo>
                    <a:cubicBezTo>
                      <a:pt x="2398" y="8865"/>
                      <a:pt x="2337" y="8621"/>
                      <a:pt x="2276" y="8407"/>
                    </a:cubicBezTo>
                    <a:cubicBezTo>
                      <a:pt x="2200" y="8193"/>
                      <a:pt x="2154" y="7979"/>
                      <a:pt x="2108" y="7781"/>
                    </a:cubicBezTo>
                    <a:cubicBezTo>
                      <a:pt x="2062" y="7582"/>
                      <a:pt x="2077" y="7384"/>
                      <a:pt x="2154" y="7185"/>
                    </a:cubicBezTo>
                    <a:cubicBezTo>
                      <a:pt x="2200" y="7063"/>
                      <a:pt x="2261" y="6956"/>
                      <a:pt x="2352" y="6849"/>
                    </a:cubicBezTo>
                    <a:cubicBezTo>
                      <a:pt x="2413" y="6757"/>
                      <a:pt x="2505" y="6666"/>
                      <a:pt x="2612" y="6574"/>
                    </a:cubicBezTo>
                    <a:cubicBezTo>
                      <a:pt x="2734" y="6483"/>
                      <a:pt x="2856" y="6406"/>
                      <a:pt x="3024" y="6345"/>
                    </a:cubicBezTo>
                    <a:cubicBezTo>
                      <a:pt x="2994" y="6284"/>
                      <a:pt x="2994" y="6223"/>
                      <a:pt x="3009" y="6162"/>
                    </a:cubicBezTo>
                    <a:cubicBezTo>
                      <a:pt x="3009" y="6116"/>
                      <a:pt x="3024" y="6055"/>
                      <a:pt x="3040" y="6009"/>
                    </a:cubicBezTo>
                    <a:cubicBezTo>
                      <a:pt x="3055" y="5948"/>
                      <a:pt x="3070" y="5887"/>
                      <a:pt x="3086" y="5841"/>
                    </a:cubicBezTo>
                    <a:cubicBezTo>
                      <a:pt x="2887" y="5765"/>
                      <a:pt x="2734" y="5673"/>
                      <a:pt x="2612" y="5551"/>
                    </a:cubicBezTo>
                    <a:cubicBezTo>
                      <a:pt x="2505" y="5429"/>
                      <a:pt x="2429" y="5306"/>
                      <a:pt x="2383" y="5169"/>
                    </a:cubicBezTo>
                    <a:cubicBezTo>
                      <a:pt x="2322" y="5031"/>
                      <a:pt x="2276" y="4863"/>
                      <a:pt x="2261" y="4695"/>
                    </a:cubicBezTo>
                    <a:cubicBezTo>
                      <a:pt x="2261" y="4482"/>
                      <a:pt x="2276" y="4207"/>
                      <a:pt x="2337" y="3871"/>
                    </a:cubicBezTo>
                    <a:cubicBezTo>
                      <a:pt x="2383" y="3519"/>
                      <a:pt x="2398" y="3168"/>
                      <a:pt x="2398" y="2771"/>
                    </a:cubicBezTo>
                    <a:cubicBezTo>
                      <a:pt x="2398" y="2389"/>
                      <a:pt x="2337" y="2007"/>
                      <a:pt x="2215" y="1610"/>
                    </a:cubicBezTo>
                    <a:cubicBezTo>
                      <a:pt x="2093" y="1213"/>
                      <a:pt x="1864" y="862"/>
                      <a:pt x="1528" y="526"/>
                    </a:cubicBezTo>
                    <a:cubicBezTo>
                      <a:pt x="1405" y="434"/>
                      <a:pt x="1268" y="342"/>
                      <a:pt x="1100" y="251"/>
                    </a:cubicBezTo>
                    <a:cubicBezTo>
                      <a:pt x="962" y="190"/>
                      <a:pt x="794" y="128"/>
                      <a:pt x="611" y="67"/>
                    </a:cubicBezTo>
                    <a:cubicBezTo>
                      <a:pt x="471" y="21"/>
                      <a:pt x="322" y="1"/>
                      <a:pt x="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2"/>
              <p:cNvSpPr/>
              <p:nvPr/>
            </p:nvSpPr>
            <p:spPr>
              <a:xfrm>
                <a:off x="5006360" y="877293"/>
                <a:ext cx="763415" cy="42855"/>
              </a:xfrm>
              <a:custGeom>
                <a:avLst/>
                <a:gdLst/>
                <a:ahLst/>
                <a:cxnLst/>
                <a:rect l="l" t="t" r="r" b="b"/>
                <a:pathLst>
                  <a:path w="10617" h="596" extrusionOk="0">
                    <a:moveTo>
                      <a:pt x="0" y="0"/>
                    </a:moveTo>
                    <a:lnTo>
                      <a:pt x="0" y="596"/>
                    </a:lnTo>
                    <a:lnTo>
                      <a:pt x="10616" y="596"/>
                    </a:lnTo>
                    <a:lnTo>
                      <a:pt x="10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2"/>
              <p:cNvSpPr/>
              <p:nvPr/>
            </p:nvSpPr>
            <p:spPr>
              <a:xfrm>
                <a:off x="5006360" y="982705"/>
                <a:ext cx="763415" cy="41777"/>
              </a:xfrm>
              <a:custGeom>
                <a:avLst/>
                <a:gdLst/>
                <a:ahLst/>
                <a:cxnLst/>
                <a:rect l="l" t="t" r="r" b="b"/>
                <a:pathLst>
                  <a:path w="10617" h="581" extrusionOk="0">
                    <a:moveTo>
                      <a:pt x="0" y="0"/>
                    </a:moveTo>
                    <a:lnTo>
                      <a:pt x="0" y="581"/>
                    </a:lnTo>
                    <a:lnTo>
                      <a:pt x="10616" y="581"/>
                    </a:lnTo>
                    <a:lnTo>
                      <a:pt x="10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2"/>
              <p:cNvSpPr/>
              <p:nvPr/>
            </p:nvSpPr>
            <p:spPr>
              <a:xfrm>
                <a:off x="5006360" y="1088117"/>
                <a:ext cx="763415" cy="41849"/>
              </a:xfrm>
              <a:custGeom>
                <a:avLst/>
                <a:gdLst/>
                <a:ahLst/>
                <a:cxnLst/>
                <a:rect l="l" t="t" r="r" b="b"/>
                <a:pathLst>
                  <a:path w="10617" h="582" extrusionOk="0">
                    <a:moveTo>
                      <a:pt x="0" y="1"/>
                    </a:moveTo>
                    <a:lnTo>
                      <a:pt x="0" y="581"/>
                    </a:lnTo>
                    <a:lnTo>
                      <a:pt x="10616" y="581"/>
                    </a:lnTo>
                    <a:lnTo>
                      <a:pt x="106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2"/>
              <p:cNvSpPr/>
              <p:nvPr/>
            </p:nvSpPr>
            <p:spPr>
              <a:xfrm>
                <a:off x="5006360" y="1192451"/>
                <a:ext cx="763415" cy="41849"/>
              </a:xfrm>
              <a:custGeom>
                <a:avLst/>
                <a:gdLst/>
                <a:ahLst/>
                <a:cxnLst/>
                <a:rect l="l" t="t" r="r" b="b"/>
                <a:pathLst>
                  <a:path w="10617" h="582" extrusionOk="0">
                    <a:moveTo>
                      <a:pt x="0" y="1"/>
                    </a:moveTo>
                    <a:lnTo>
                      <a:pt x="0" y="581"/>
                    </a:lnTo>
                    <a:lnTo>
                      <a:pt x="10616" y="581"/>
                    </a:lnTo>
                    <a:lnTo>
                      <a:pt x="106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2"/>
              <p:cNvSpPr/>
              <p:nvPr/>
            </p:nvSpPr>
            <p:spPr>
              <a:xfrm>
                <a:off x="5006360" y="1297935"/>
                <a:ext cx="763415" cy="41777"/>
              </a:xfrm>
              <a:custGeom>
                <a:avLst/>
                <a:gdLst/>
                <a:ahLst/>
                <a:cxnLst/>
                <a:rect l="l" t="t" r="r" b="b"/>
                <a:pathLst>
                  <a:path w="10617" h="581" extrusionOk="0">
                    <a:moveTo>
                      <a:pt x="0" y="0"/>
                    </a:moveTo>
                    <a:lnTo>
                      <a:pt x="0" y="581"/>
                    </a:lnTo>
                    <a:lnTo>
                      <a:pt x="10616" y="581"/>
                    </a:lnTo>
                    <a:lnTo>
                      <a:pt x="10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2"/>
              <p:cNvSpPr/>
              <p:nvPr/>
            </p:nvSpPr>
            <p:spPr>
              <a:xfrm>
                <a:off x="4838319" y="1746044"/>
                <a:ext cx="707401" cy="43934"/>
              </a:xfrm>
              <a:custGeom>
                <a:avLst/>
                <a:gdLst/>
                <a:ahLst/>
                <a:cxnLst/>
                <a:rect l="l" t="t" r="r" b="b"/>
                <a:pathLst>
                  <a:path w="9838" h="611" extrusionOk="0">
                    <a:moveTo>
                      <a:pt x="1" y="0"/>
                    </a:moveTo>
                    <a:lnTo>
                      <a:pt x="1" y="611"/>
                    </a:lnTo>
                    <a:lnTo>
                      <a:pt x="9837" y="611"/>
                    </a:lnTo>
                    <a:lnTo>
                      <a:pt x="9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2"/>
              <p:cNvSpPr/>
              <p:nvPr/>
            </p:nvSpPr>
            <p:spPr>
              <a:xfrm>
                <a:off x="4838319" y="1860228"/>
                <a:ext cx="707401" cy="44006"/>
              </a:xfrm>
              <a:custGeom>
                <a:avLst/>
                <a:gdLst/>
                <a:ahLst/>
                <a:cxnLst/>
                <a:rect l="l" t="t" r="r" b="b"/>
                <a:pathLst>
                  <a:path w="9838" h="612" extrusionOk="0">
                    <a:moveTo>
                      <a:pt x="1" y="1"/>
                    </a:moveTo>
                    <a:lnTo>
                      <a:pt x="1" y="611"/>
                    </a:lnTo>
                    <a:lnTo>
                      <a:pt x="9837" y="611"/>
                    </a:lnTo>
                    <a:lnTo>
                      <a:pt x="9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2"/>
              <p:cNvSpPr/>
              <p:nvPr/>
            </p:nvSpPr>
            <p:spPr>
              <a:xfrm>
                <a:off x="4838319" y="1974484"/>
                <a:ext cx="707401" cy="42855"/>
              </a:xfrm>
              <a:custGeom>
                <a:avLst/>
                <a:gdLst/>
                <a:ahLst/>
                <a:cxnLst/>
                <a:rect l="l" t="t" r="r" b="b"/>
                <a:pathLst>
                  <a:path w="9838" h="596" extrusionOk="0">
                    <a:moveTo>
                      <a:pt x="1" y="0"/>
                    </a:moveTo>
                    <a:lnTo>
                      <a:pt x="1" y="596"/>
                    </a:lnTo>
                    <a:lnTo>
                      <a:pt x="9837" y="596"/>
                    </a:lnTo>
                    <a:lnTo>
                      <a:pt x="9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 name="Google Shape;714;p42"/>
            <p:cNvSpPr/>
            <p:nvPr/>
          </p:nvSpPr>
          <p:spPr>
            <a:xfrm>
              <a:off x="7244674" y="1417749"/>
              <a:ext cx="124482" cy="181176"/>
            </a:xfrm>
            <a:custGeom>
              <a:avLst/>
              <a:gdLst/>
              <a:ahLst/>
              <a:cxnLst/>
              <a:rect l="l" t="t" r="r" b="b"/>
              <a:pathLst>
                <a:path w="3254" h="4736" extrusionOk="0">
                  <a:moveTo>
                    <a:pt x="3254" y="0"/>
                  </a:moveTo>
                  <a:lnTo>
                    <a:pt x="16" y="1848"/>
                  </a:lnTo>
                  <a:lnTo>
                    <a:pt x="0" y="2658"/>
                  </a:lnTo>
                  <a:lnTo>
                    <a:pt x="3254" y="4735"/>
                  </a:lnTo>
                  <a:lnTo>
                    <a:pt x="3254" y="3620"/>
                  </a:lnTo>
                  <a:lnTo>
                    <a:pt x="1161" y="2276"/>
                  </a:lnTo>
                  <a:lnTo>
                    <a:pt x="3254" y="1085"/>
                  </a:lnTo>
                  <a:lnTo>
                    <a:pt x="32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2"/>
            <p:cNvSpPr/>
            <p:nvPr/>
          </p:nvSpPr>
          <p:spPr>
            <a:xfrm>
              <a:off x="7541492" y="1417749"/>
              <a:ext cx="123908" cy="181176"/>
            </a:xfrm>
            <a:custGeom>
              <a:avLst/>
              <a:gdLst/>
              <a:ahLst/>
              <a:cxnLst/>
              <a:rect l="l" t="t" r="r" b="b"/>
              <a:pathLst>
                <a:path w="3239" h="4736" extrusionOk="0">
                  <a:moveTo>
                    <a:pt x="1" y="0"/>
                  </a:moveTo>
                  <a:lnTo>
                    <a:pt x="1" y="1085"/>
                  </a:lnTo>
                  <a:lnTo>
                    <a:pt x="2078" y="2276"/>
                  </a:lnTo>
                  <a:lnTo>
                    <a:pt x="1" y="3620"/>
                  </a:lnTo>
                  <a:lnTo>
                    <a:pt x="1" y="4735"/>
                  </a:lnTo>
                  <a:lnTo>
                    <a:pt x="3239" y="2658"/>
                  </a:lnTo>
                  <a:lnTo>
                    <a:pt x="3223" y="184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2"/>
            <p:cNvSpPr/>
            <p:nvPr/>
          </p:nvSpPr>
          <p:spPr>
            <a:xfrm>
              <a:off x="7396583" y="1411322"/>
              <a:ext cx="126241" cy="177082"/>
            </a:xfrm>
            <a:custGeom>
              <a:avLst/>
              <a:gdLst/>
              <a:ahLst/>
              <a:cxnLst/>
              <a:rect l="l" t="t" r="r" b="b"/>
              <a:pathLst>
                <a:path w="3300" h="4629" extrusionOk="0">
                  <a:moveTo>
                    <a:pt x="2322" y="0"/>
                  </a:moveTo>
                  <a:lnTo>
                    <a:pt x="1" y="4628"/>
                  </a:lnTo>
                  <a:lnTo>
                    <a:pt x="963" y="4628"/>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2"/>
            <p:cNvSpPr/>
            <p:nvPr/>
          </p:nvSpPr>
          <p:spPr>
            <a:xfrm>
              <a:off x="6731779" y="3442847"/>
              <a:ext cx="60472" cy="223049"/>
            </a:xfrm>
            <a:custGeom>
              <a:avLst/>
              <a:gdLst/>
              <a:ahLst/>
              <a:cxnLst/>
              <a:rect l="l" t="t" r="r" b="b"/>
              <a:pathLst>
                <a:path w="841" h="3102" extrusionOk="0">
                  <a:moveTo>
                    <a:pt x="0" y="1"/>
                  </a:moveTo>
                  <a:lnTo>
                    <a:pt x="0" y="3101"/>
                  </a:lnTo>
                  <a:cubicBezTo>
                    <a:pt x="275" y="3025"/>
                    <a:pt x="565" y="2979"/>
                    <a:pt x="840" y="2949"/>
                  </a:cubicBezTo>
                  <a:lnTo>
                    <a:pt x="8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2"/>
            <p:cNvSpPr/>
            <p:nvPr/>
          </p:nvSpPr>
          <p:spPr>
            <a:xfrm>
              <a:off x="6658149" y="3036514"/>
              <a:ext cx="150569" cy="392170"/>
            </a:xfrm>
            <a:custGeom>
              <a:avLst/>
              <a:gdLst/>
              <a:ahLst/>
              <a:cxnLst/>
              <a:rect l="l" t="t" r="r" b="b"/>
              <a:pathLst>
                <a:path w="2094" h="5454" extrusionOk="0">
                  <a:moveTo>
                    <a:pt x="1" y="0"/>
                  </a:moveTo>
                  <a:lnTo>
                    <a:pt x="1" y="5453"/>
                  </a:lnTo>
                  <a:lnTo>
                    <a:pt x="2093" y="5453"/>
                  </a:lnTo>
                  <a:lnTo>
                    <a:pt x="2093" y="0"/>
                  </a:lnTo>
                  <a:close/>
                </a:path>
              </a:pathLst>
            </a:custGeom>
            <a:solidFill>
              <a:srgbClr val="431C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2"/>
            <p:cNvSpPr/>
            <p:nvPr/>
          </p:nvSpPr>
          <p:spPr>
            <a:xfrm>
              <a:off x="6363844" y="2711434"/>
              <a:ext cx="702943" cy="423952"/>
            </a:xfrm>
            <a:custGeom>
              <a:avLst/>
              <a:gdLst/>
              <a:ahLst/>
              <a:cxnLst/>
              <a:rect l="l" t="t" r="r" b="b"/>
              <a:pathLst>
                <a:path w="9776" h="5896" extrusionOk="0">
                  <a:moveTo>
                    <a:pt x="734" y="0"/>
                  </a:moveTo>
                  <a:cubicBezTo>
                    <a:pt x="336" y="0"/>
                    <a:pt x="0" y="336"/>
                    <a:pt x="0" y="733"/>
                  </a:cubicBezTo>
                  <a:lnTo>
                    <a:pt x="0" y="5163"/>
                  </a:lnTo>
                  <a:cubicBezTo>
                    <a:pt x="0" y="5575"/>
                    <a:pt x="336" y="5896"/>
                    <a:pt x="734" y="5896"/>
                  </a:cubicBezTo>
                  <a:lnTo>
                    <a:pt x="9043" y="5896"/>
                  </a:lnTo>
                  <a:cubicBezTo>
                    <a:pt x="9440" y="5896"/>
                    <a:pt x="9776" y="5575"/>
                    <a:pt x="9776" y="5163"/>
                  </a:cubicBezTo>
                  <a:lnTo>
                    <a:pt x="9776" y="733"/>
                  </a:lnTo>
                  <a:cubicBezTo>
                    <a:pt x="9776" y="336"/>
                    <a:pt x="9455" y="0"/>
                    <a:pt x="9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2"/>
            <p:cNvSpPr/>
            <p:nvPr/>
          </p:nvSpPr>
          <p:spPr>
            <a:xfrm>
              <a:off x="6370459" y="3375832"/>
              <a:ext cx="908304" cy="122023"/>
            </a:xfrm>
            <a:custGeom>
              <a:avLst/>
              <a:gdLst/>
              <a:ahLst/>
              <a:cxnLst/>
              <a:rect l="l" t="t" r="r" b="b"/>
              <a:pathLst>
                <a:path w="12632" h="1697" extrusionOk="0">
                  <a:moveTo>
                    <a:pt x="550" y="1"/>
                  </a:moveTo>
                  <a:cubicBezTo>
                    <a:pt x="244" y="1"/>
                    <a:pt x="0" y="245"/>
                    <a:pt x="0" y="535"/>
                  </a:cubicBezTo>
                  <a:lnTo>
                    <a:pt x="0" y="1146"/>
                  </a:lnTo>
                  <a:cubicBezTo>
                    <a:pt x="0" y="1452"/>
                    <a:pt x="244" y="1696"/>
                    <a:pt x="550" y="1696"/>
                  </a:cubicBezTo>
                  <a:lnTo>
                    <a:pt x="12097" y="1696"/>
                  </a:lnTo>
                  <a:cubicBezTo>
                    <a:pt x="12387" y="1696"/>
                    <a:pt x="12632" y="1452"/>
                    <a:pt x="12632" y="1146"/>
                  </a:cubicBezTo>
                  <a:lnTo>
                    <a:pt x="12632" y="535"/>
                  </a:lnTo>
                  <a:cubicBezTo>
                    <a:pt x="12632" y="245"/>
                    <a:pt x="12387" y="1"/>
                    <a:pt x="12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2"/>
            <p:cNvSpPr/>
            <p:nvPr/>
          </p:nvSpPr>
          <p:spPr>
            <a:xfrm>
              <a:off x="6348456" y="3655900"/>
              <a:ext cx="844668" cy="481692"/>
            </a:xfrm>
            <a:custGeom>
              <a:avLst/>
              <a:gdLst/>
              <a:ahLst/>
              <a:cxnLst/>
              <a:rect l="l" t="t" r="r" b="b"/>
              <a:pathLst>
                <a:path w="11747" h="6699" extrusionOk="0">
                  <a:moveTo>
                    <a:pt x="6171" y="1"/>
                  </a:moveTo>
                  <a:cubicBezTo>
                    <a:pt x="5896" y="16"/>
                    <a:pt x="5606" y="62"/>
                    <a:pt x="5331" y="138"/>
                  </a:cubicBezTo>
                  <a:lnTo>
                    <a:pt x="5331" y="4690"/>
                  </a:lnTo>
                  <a:lnTo>
                    <a:pt x="2842" y="4690"/>
                  </a:lnTo>
                  <a:cubicBezTo>
                    <a:pt x="1910" y="4690"/>
                    <a:pt x="1054" y="5102"/>
                    <a:pt x="474" y="5805"/>
                  </a:cubicBezTo>
                  <a:lnTo>
                    <a:pt x="92" y="6294"/>
                  </a:lnTo>
                  <a:cubicBezTo>
                    <a:pt x="1" y="6401"/>
                    <a:pt x="16" y="6553"/>
                    <a:pt x="123" y="6645"/>
                  </a:cubicBezTo>
                  <a:cubicBezTo>
                    <a:pt x="169" y="6676"/>
                    <a:pt x="230" y="6691"/>
                    <a:pt x="291" y="6691"/>
                  </a:cubicBezTo>
                  <a:cubicBezTo>
                    <a:pt x="352" y="6691"/>
                    <a:pt x="428" y="6660"/>
                    <a:pt x="474" y="6599"/>
                  </a:cubicBezTo>
                  <a:lnTo>
                    <a:pt x="871" y="6126"/>
                  </a:lnTo>
                  <a:cubicBezTo>
                    <a:pt x="1345" y="5530"/>
                    <a:pt x="2063" y="5179"/>
                    <a:pt x="2842" y="5179"/>
                  </a:cubicBezTo>
                  <a:lnTo>
                    <a:pt x="3132" y="5179"/>
                  </a:lnTo>
                  <a:cubicBezTo>
                    <a:pt x="2704" y="5469"/>
                    <a:pt x="2353" y="5851"/>
                    <a:pt x="2108" y="6340"/>
                  </a:cubicBezTo>
                  <a:cubicBezTo>
                    <a:pt x="2032" y="6462"/>
                    <a:pt x="2093" y="6599"/>
                    <a:pt x="2215" y="6660"/>
                  </a:cubicBezTo>
                  <a:cubicBezTo>
                    <a:pt x="2246" y="6691"/>
                    <a:pt x="2276" y="6691"/>
                    <a:pt x="2322" y="6691"/>
                  </a:cubicBezTo>
                  <a:cubicBezTo>
                    <a:pt x="2414" y="6691"/>
                    <a:pt x="2506" y="6645"/>
                    <a:pt x="2536" y="6553"/>
                  </a:cubicBezTo>
                  <a:cubicBezTo>
                    <a:pt x="2979" y="5713"/>
                    <a:pt x="3850" y="5179"/>
                    <a:pt x="4797" y="5179"/>
                  </a:cubicBezTo>
                  <a:lnTo>
                    <a:pt x="6935" y="5179"/>
                  </a:lnTo>
                  <a:cubicBezTo>
                    <a:pt x="7821" y="5179"/>
                    <a:pt x="8615" y="5622"/>
                    <a:pt x="9089" y="6355"/>
                  </a:cubicBezTo>
                  <a:lnTo>
                    <a:pt x="9226" y="6584"/>
                  </a:lnTo>
                  <a:cubicBezTo>
                    <a:pt x="9276" y="6654"/>
                    <a:pt x="9359" y="6691"/>
                    <a:pt x="9441" y="6691"/>
                  </a:cubicBezTo>
                  <a:cubicBezTo>
                    <a:pt x="9483" y="6691"/>
                    <a:pt x="9526" y="6681"/>
                    <a:pt x="9562" y="6660"/>
                  </a:cubicBezTo>
                  <a:cubicBezTo>
                    <a:pt x="9684" y="6584"/>
                    <a:pt x="9715" y="6431"/>
                    <a:pt x="9639" y="6309"/>
                  </a:cubicBezTo>
                  <a:lnTo>
                    <a:pt x="9501" y="6095"/>
                  </a:lnTo>
                  <a:cubicBezTo>
                    <a:pt x="9272" y="5729"/>
                    <a:pt x="8951" y="5423"/>
                    <a:pt x="8600" y="5179"/>
                  </a:cubicBezTo>
                  <a:lnTo>
                    <a:pt x="8799" y="5179"/>
                  </a:lnTo>
                  <a:cubicBezTo>
                    <a:pt x="9486" y="5179"/>
                    <a:pt x="10127" y="5454"/>
                    <a:pt x="10601" y="5927"/>
                  </a:cubicBezTo>
                  <a:lnTo>
                    <a:pt x="11303" y="6630"/>
                  </a:lnTo>
                  <a:cubicBezTo>
                    <a:pt x="11349" y="6676"/>
                    <a:pt x="11410" y="6699"/>
                    <a:pt x="11473" y="6699"/>
                  </a:cubicBezTo>
                  <a:cubicBezTo>
                    <a:pt x="11536" y="6699"/>
                    <a:pt x="11601" y="6676"/>
                    <a:pt x="11655" y="6630"/>
                  </a:cubicBezTo>
                  <a:cubicBezTo>
                    <a:pt x="11746" y="6523"/>
                    <a:pt x="11746" y="6370"/>
                    <a:pt x="11640" y="6278"/>
                  </a:cubicBezTo>
                  <a:lnTo>
                    <a:pt x="10952" y="5576"/>
                  </a:lnTo>
                  <a:cubicBezTo>
                    <a:pt x="10372" y="5011"/>
                    <a:pt x="9608" y="4690"/>
                    <a:pt x="8799" y="4690"/>
                  </a:cubicBezTo>
                  <a:lnTo>
                    <a:pt x="6171" y="4690"/>
                  </a:lnTo>
                  <a:lnTo>
                    <a:pt x="61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2"/>
            <p:cNvSpPr/>
            <p:nvPr/>
          </p:nvSpPr>
          <p:spPr>
            <a:xfrm>
              <a:off x="6315524" y="4096315"/>
              <a:ext cx="101098" cy="101098"/>
            </a:xfrm>
            <a:custGeom>
              <a:avLst/>
              <a:gdLst/>
              <a:ahLst/>
              <a:cxnLst/>
              <a:rect l="l" t="t" r="r" b="b"/>
              <a:pathLst>
                <a:path w="1406" h="1406" extrusionOk="0">
                  <a:moveTo>
                    <a:pt x="703" y="1"/>
                  </a:moveTo>
                  <a:cubicBezTo>
                    <a:pt x="306" y="1"/>
                    <a:pt x="0" y="306"/>
                    <a:pt x="0" y="703"/>
                  </a:cubicBezTo>
                  <a:cubicBezTo>
                    <a:pt x="0" y="1085"/>
                    <a:pt x="306" y="1406"/>
                    <a:pt x="703" y="1406"/>
                  </a:cubicBezTo>
                  <a:cubicBezTo>
                    <a:pt x="1085" y="1406"/>
                    <a:pt x="1406" y="1085"/>
                    <a:pt x="1406" y="703"/>
                  </a:cubicBezTo>
                  <a:cubicBezTo>
                    <a:pt x="1406" y="306"/>
                    <a:pt x="1085" y="1"/>
                    <a:pt x="7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2"/>
            <p:cNvSpPr/>
            <p:nvPr/>
          </p:nvSpPr>
          <p:spPr>
            <a:xfrm>
              <a:off x="6464870" y="4096315"/>
              <a:ext cx="101098" cy="101098"/>
            </a:xfrm>
            <a:custGeom>
              <a:avLst/>
              <a:gdLst/>
              <a:ahLst/>
              <a:cxnLst/>
              <a:rect l="l" t="t" r="r" b="b"/>
              <a:pathLst>
                <a:path w="1406" h="1406" extrusionOk="0">
                  <a:moveTo>
                    <a:pt x="703" y="1"/>
                  </a:moveTo>
                  <a:cubicBezTo>
                    <a:pt x="321" y="1"/>
                    <a:pt x="1" y="306"/>
                    <a:pt x="1" y="703"/>
                  </a:cubicBezTo>
                  <a:cubicBezTo>
                    <a:pt x="1" y="1085"/>
                    <a:pt x="321" y="1406"/>
                    <a:pt x="703" y="1406"/>
                  </a:cubicBezTo>
                  <a:cubicBezTo>
                    <a:pt x="1100" y="1406"/>
                    <a:pt x="1406" y="1085"/>
                    <a:pt x="1406" y="703"/>
                  </a:cubicBezTo>
                  <a:cubicBezTo>
                    <a:pt x="1406" y="306"/>
                    <a:pt x="1100" y="1"/>
                    <a:pt x="7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2"/>
            <p:cNvSpPr/>
            <p:nvPr/>
          </p:nvSpPr>
          <p:spPr>
            <a:xfrm>
              <a:off x="6975607" y="4096315"/>
              <a:ext cx="101098" cy="101098"/>
            </a:xfrm>
            <a:custGeom>
              <a:avLst/>
              <a:gdLst/>
              <a:ahLst/>
              <a:cxnLst/>
              <a:rect l="l" t="t" r="r" b="b"/>
              <a:pathLst>
                <a:path w="1406" h="1406" extrusionOk="0">
                  <a:moveTo>
                    <a:pt x="703" y="1"/>
                  </a:moveTo>
                  <a:cubicBezTo>
                    <a:pt x="306" y="1"/>
                    <a:pt x="0" y="306"/>
                    <a:pt x="0" y="703"/>
                  </a:cubicBezTo>
                  <a:cubicBezTo>
                    <a:pt x="0" y="1085"/>
                    <a:pt x="306" y="1406"/>
                    <a:pt x="703" y="1406"/>
                  </a:cubicBezTo>
                  <a:cubicBezTo>
                    <a:pt x="1085" y="1406"/>
                    <a:pt x="1405" y="1085"/>
                    <a:pt x="1405" y="703"/>
                  </a:cubicBezTo>
                  <a:cubicBezTo>
                    <a:pt x="1405" y="306"/>
                    <a:pt x="1085" y="1"/>
                    <a:pt x="7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2"/>
            <p:cNvSpPr/>
            <p:nvPr/>
          </p:nvSpPr>
          <p:spPr>
            <a:xfrm>
              <a:off x="7140340" y="4096315"/>
              <a:ext cx="101098" cy="101098"/>
            </a:xfrm>
            <a:custGeom>
              <a:avLst/>
              <a:gdLst/>
              <a:ahLst/>
              <a:cxnLst/>
              <a:rect l="l" t="t" r="r" b="b"/>
              <a:pathLst>
                <a:path w="1406" h="1406" extrusionOk="0">
                  <a:moveTo>
                    <a:pt x="703" y="1"/>
                  </a:moveTo>
                  <a:cubicBezTo>
                    <a:pt x="306" y="1"/>
                    <a:pt x="0" y="306"/>
                    <a:pt x="0" y="703"/>
                  </a:cubicBezTo>
                  <a:cubicBezTo>
                    <a:pt x="0" y="1085"/>
                    <a:pt x="306" y="1406"/>
                    <a:pt x="703" y="1406"/>
                  </a:cubicBezTo>
                  <a:cubicBezTo>
                    <a:pt x="1085" y="1406"/>
                    <a:pt x="1405" y="1085"/>
                    <a:pt x="1405" y="703"/>
                  </a:cubicBezTo>
                  <a:cubicBezTo>
                    <a:pt x="1405" y="306"/>
                    <a:pt x="1085" y="1"/>
                    <a:pt x="7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2"/>
            <p:cNvSpPr/>
            <p:nvPr/>
          </p:nvSpPr>
          <p:spPr>
            <a:xfrm>
              <a:off x="6349535" y="1571100"/>
              <a:ext cx="902911" cy="1150624"/>
            </a:xfrm>
            <a:custGeom>
              <a:avLst/>
              <a:gdLst/>
              <a:ahLst/>
              <a:cxnLst/>
              <a:rect l="l" t="t" r="r" b="b"/>
              <a:pathLst>
                <a:path w="12557" h="16002" extrusionOk="0">
                  <a:moveTo>
                    <a:pt x="7734" y="0"/>
                  </a:moveTo>
                  <a:cubicBezTo>
                    <a:pt x="7560" y="0"/>
                    <a:pt x="7384" y="21"/>
                    <a:pt x="7210" y="66"/>
                  </a:cubicBezTo>
                  <a:cubicBezTo>
                    <a:pt x="6370" y="279"/>
                    <a:pt x="6370" y="799"/>
                    <a:pt x="5943" y="1058"/>
                  </a:cubicBezTo>
                  <a:cubicBezTo>
                    <a:pt x="5347" y="1410"/>
                    <a:pt x="3774" y="1058"/>
                    <a:pt x="3101" y="3120"/>
                  </a:cubicBezTo>
                  <a:cubicBezTo>
                    <a:pt x="2429" y="5198"/>
                    <a:pt x="3315" y="5396"/>
                    <a:pt x="3208" y="6710"/>
                  </a:cubicBezTo>
                  <a:cubicBezTo>
                    <a:pt x="3101" y="8023"/>
                    <a:pt x="260" y="7993"/>
                    <a:pt x="138" y="10437"/>
                  </a:cubicBezTo>
                  <a:cubicBezTo>
                    <a:pt x="1" y="12881"/>
                    <a:pt x="2246" y="12987"/>
                    <a:pt x="2414" y="14118"/>
                  </a:cubicBezTo>
                  <a:cubicBezTo>
                    <a:pt x="2549" y="15113"/>
                    <a:pt x="4163" y="16002"/>
                    <a:pt x="6539" y="16002"/>
                  </a:cubicBezTo>
                  <a:cubicBezTo>
                    <a:pt x="6861" y="16002"/>
                    <a:pt x="7198" y="15985"/>
                    <a:pt x="7546" y="15951"/>
                  </a:cubicBezTo>
                  <a:cubicBezTo>
                    <a:pt x="10479" y="15676"/>
                    <a:pt x="12556" y="14652"/>
                    <a:pt x="12434" y="13232"/>
                  </a:cubicBezTo>
                  <a:cubicBezTo>
                    <a:pt x="12297" y="11827"/>
                    <a:pt x="10418" y="10895"/>
                    <a:pt x="10418" y="9536"/>
                  </a:cubicBezTo>
                  <a:cubicBezTo>
                    <a:pt x="10418" y="8161"/>
                    <a:pt x="11197" y="7871"/>
                    <a:pt x="11120" y="6725"/>
                  </a:cubicBezTo>
                  <a:cubicBezTo>
                    <a:pt x="11029" y="5595"/>
                    <a:pt x="9501" y="5198"/>
                    <a:pt x="9456" y="4190"/>
                  </a:cubicBezTo>
                  <a:cubicBezTo>
                    <a:pt x="9394" y="3181"/>
                    <a:pt x="10204" y="2296"/>
                    <a:pt x="9776" y="1333"/>
                  </a:cubicBezTo>
                  <a:cubicBezTo>
                    <a:pt x="9761" y="1318"/>
                    <a:pt x="9761" y="1318"/>
                    <a:pt x="9761" y="1303"/>
                  </a:cubicBezTo>
                  <a:cubicBezTo>
                    <a:pt x="9393" y="504"/>
                    <a:pt x="8584" y="0"/>
                    <a:pt x="7734" y="0"/>
                  </a:cubicBez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2"/>
            <p:cNvSpPr/>
            <p:nvPr/>
          </p:nvSpPr>
          <p:spPr>
            <a:xfrm>
              <a:off x="6680152" y="1751077"/>
              <a:ext cx="330619" cy="581496"/>
            </a:xfrm>
            <a:custGeom>
              <a:avLst/>
              <a:gdLst/>
              <a:ahLst/>
              <a:cxnLst/>
              <a:rect l="l" t="t" r="r" b="b"/>
              <a:pathLst>
                <a:path w="4598" h="8087" extrusionOk="0">
                  <a:moveTo>
                    <a:pt x="2689" y="0"/>
                  </a:moveTo>
                  <a:cubicBezTo>
                    <a:pt x="1310" y="0"/>
                    <a:pt x="635" y="906"/>
                    <a:pt x="810" y="1534"/>
                  </a:cubicBezTo>
                  <a:cubicBezTo>
                    <a:pt x="712" y="1499"/>
                    <a:pt x="629" y="1484"/>
                    <a:pt x="558" y="1484"/>
                  </a:cubicBezTo>
                  <a:cubicBezTo>
                    <a:pt x="1" y="1484"/>
                    <a:pt x="229" y="2435"/>
                    <a:pt x="229" y="2435"/>
                  </a:cubicBezTo>
                  <a:cubicBezTo>
                    <a:pt x="413" y="2817"/>
                    <a:pt x="642" y="2909"/>
                    <a:pt x="819" y="2909"/>
                  </a:cubicBezTo>
                  <a:cubicBezTo>
                    <a:pt x="981" y="2909"/>
                    <a:pt x="1100" y="2832"/>
                    <a:pt x="1100" y="2832"/>
                  </a:cubicBezTo>
                  <a:lnTo>
                    <a:pt x="1253" y="3474"/>
                  </a:lnTo>
                  <a:cubicBezTo>
                    <a:pt x="1451" y="4543"/>
                    <a:pt x="1497" y="5429"/>
                    <a:pt x="1100" y="5658"/>
                  </a:cubicBezTo>
                  <a:lnTo>
                    <a:pt x="581" y="6162"/>
                  </a:lnTo>
                  <a:lnTo>
                    <a:pt x="2460" y="8086"/>
                  </a:lnTo>
                  <a:lnTo>
                    <a:pt x="4598" y="6131"/>
                  </a:lnTo>
                  <a:cubicBezTo>
                    <a:pt x="4598" y="6131"/>
                    <a:pt x="3025" y="5765"/>
                    <a:pt x="2872" y="4482"/>
                  </a:cubicBezTo>
                  <a:lnTo>
                    <a:pt x="2872" y="4482"/>
                  </a:lnTo>
                  <a:cubicBezTo>
                    <a:pt x="2975" y="4505"/>
                    <a:pt x="3070" y="4516"/>
                    <a:pt x="3157" y="4516"/>
                  </a:cubicBezTo>
                  <a:cubicBezTo>
                    <a:pt x="3989" y="4516"/>
                    <a:pt x="4130" y="3499"/>
                    <a:pt x="4033" y="2145"/>
                  </a:cubicBezTo>
                  <a:cubicBezTo>
                    <a:pt x="4033" y="2145"/>
                    <a:pt x="4384" y="83"/>
                    <a:pt x="2887" y="6"/>
                  </a:cubicBezTo>
                  <a:cubicBezTo>
                    <a:pt x="2819" y="2"/>
                    <a:pt x="2753" y="0"/>
                    <a:pt x="2689" y="0"/>
                  </a:cubicBezTo>
                  <a:close/>
                </a:path>
              </a:pathLst>
            </a:custGeom>
            <a:solidFill>
              <a:srgbClr val="EBD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2"/>
            <p:cNvSpPr/>
            <p:nvPr/>
          </p:nvSpPr>
          <p:spPr>
            <a:xfrm>
              <a:off x="6314446" y="2172150"/>
              <a:ext cx="1136746" cy="727103"/>
            </a:xfrm>
            <a:custGeom>
              <a:avLst/>
              <a:gdLst/>
              <a:ahLst/>
              <a:cxnLst/>
              <a:rect l="l" t="t" r="r" b="b"/>
              <a:pathLst>
                <a:path w="15809" h="10112" extrusionOk="0">
                  <a:moveTo>
                    <a:pt x="4048" y="5316"/>
                  </a:moveTo>
                  <a:cubicBezTo>
                    <a:pt x="4048" y="5316"/>
                    <a:pt x="4292" y="6202"/>
                    <a:pt x="4353" y="7576"/>
                  </a:cubicBezTo>
                  <a:cubicBezTo>
                    <a:pt x="3498" y="7057"/>
                    <a:pt x="3467" y="6843"/>
                    <a:pt x="3467" y="6843"/>
                  </a:cubicBezTo>
                  <a:lnTo>
                    <a:pt x="4048" y="5316"/>
                  </a:lnTo>
                  <a:close/>
                  <a:moveTo>
                    <a:pt x="12739" y="6003"/>
                  </a:moveTo>
                  <a:cubicBezTo>
                    <a:pt x="13090" y="6813"/>
                    <a:pt x="13228" y="7347"/>
                    <a:pt x="13228" y="7347"/>
                  </a:cubicBezTo>
                  <a:lnTo>
                    <a:pt x="11593" y="9089"/>
                  </a:lnTo>
                  <a:lnTo>
                    <a:pt x="11685" y="7424"/>
                  </a:lnTo>
                  <a:cubicBezTo>
                    <a:pt x="11685" y="7424"/>
                    <a:pt x="12678" y="6981"/>
                    <a:pt x="12739" y="6003"/>
                  </a:cubicBezTo>
                  <a:close/>
                  <a:moveTo>
                    <a:pt x="9226" y="0"/>
                  </a:moveTo>
                  <a:lnTo>
                    <a:pt x="7988" y="2001"/>
                  </a:lnTo>
                  <a:lnTo>
                    <a:pt x="5667" y="199"/>
                  </a:lnTo>
                  <a:cubicBezTo>
                    <a:pt x="5667" y="199"/>
                    <a:pt x="3926" y="1207"/>
                    <a:pt x="3223" y="1635"/>
                  </a:cubicBezTo>
                  <a:cubicBezTo>
                    <a:pt x="2505" y="2062"/>
                    <a:pt x="0" y="6141"/>
                    <a:pt x="550" y="7531"/>
                  </a:cubicBezTo>
                  <a:cubicBezTo>
                    <a:pt x="1085" y="8905"/>
                    <a:pt x="4032" y="10112"/>
                    <a:pt x="4032" y="10112"/>
                  </a:cubicBezTo>
                  <a:lnTo>
                    <a:pt x="13564" y="10112"/>
                  </a:lnTo>
                  <a:cubicBezTo>
                    <a:pt x="14388" y="9302"/>
                    <a:pt x="15809" y="8310"/>
                    <a:pt x="15763" y="7531"/>
                  </a:cubicBezTo>
                  <a:cubicBezTo>
                    <a:pt x="15717" y="6752"/>
                    <a:pt x="13243" y="2444"/>
                    <a:pt x="13243" y="2444"/>
                  </a:cubicBezTo>
                  <a:cubicBezTo>
                    <a:pt x="13243" y="2444"/>
                    <a:pt x="12647" y="1513"/>
                    <a:pt x="12311" y="1207"/>
                  </a:cubicBezTo>
                  <a:cubicBezTo>
                    <a:pt x="11990" y="902"/>
                    <a:pt x="9226" y="0"/>
                    <a:pt x="92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2"/>
            <p:cNvSpPr/>
            <p:nvPr/>
          </p:nvSpPr>
          <p:spPr>
            <a:xfrm>
              <a:off x="7037085" y="2466455"/>
              <a:ext cx="83554" cy="23153"/>
            </a:xfrm>
            <a:custGeom>
              <a:avLst/>
              <a:gdLst/>
              <a:ahLst/>
              <a:cxnLst/>
              <a:rect l="l" t="t" r="r" b="b"/>
              <a:pathLst>
                <a:path w="1162" h="322" extrusionOk="0">
                  <a:moveTo>
                    <a:pt x="0" y="1"/>
                  </a:moveTo>
                  <a:lnTo>
                    <a:pt x="0" y="322"/>
                  </a:lnTo>
                  <a:lnTo>
                    <a:pt x="1161" y="322"/>
                  </a:lnTo>
                  <a:lnTo>
                    <a:pt x="1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2"/>
            <p:cNvSpPr/>
            <p:nvPr/>
          </p:nvSpPr>
          <p:spPr>
            <a:xfrm>
              <a:off x="6786642" y="3035364"/>
              <a:ext cx="741484" cy="1084112"/>
            </a:xfrm>
            <a:custGeom>
              <a:avLst/>
              <a:gdLst/>
              <a:ahLst/>
              <a:cxnLst/>
              <a:rect l="l" t="t" r="r" b="b"/>
              <a:pathLst>
                <a:path w="10312" h="15077" extrusionOk="0">
                  <a:moveTo>
                    <a:pt x="5714" y="1"/>
                  </a:moveTo>
                  <a:lnTo>
                    <a:pt x="1" y="31"/>
                  </a:lnTo>
                  <a:lnTo>
                    <a:pt x="1269" y="3270"/>
                  </a:lnTo>
                  <a:lnTo>
                    <a:pt x="5805" y="5118"/>
                  </a:lnTo>
                  <a:lnTo>
                    <a:pt x="8066" y="15077"/>
                  </a:lnTo>
                  <a:lnTo>
                    <a:pt x="10311" y="15077"/>
                  </a:lnTo>
                  <a:lnTo>
                    <a:pt x="9471" y="4675"/>
                  </a:lnTo>
                  <a:cubicBezTo>
                    <a:pt x="9471" y="4675"/>
                    <a:pt x="9761" y="4110"/>
                    <a:pt x="9334" y="3239"/>
                  </a:cubicBezTo>
                  <a:cubicBezTo>
                    <a:pt x="8906" y="2353"/>
                    <a:pt x="6386" y="1085"/>
                    <a:pt x="6386" y="1085"/>
                  </a:cubicBezTo>
                  <a:lnTo>
                    <a:pt x="5714" y="1"/>
                  </a:lnTo>
                  <a:close/>
                </a:path>
              </a:pathLst>
            </a:custGeom>
            <a:solidFill>
              <a:srgbClr val="FFC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2"/>
            <p:cNvSpPr/>
            <p:nvPr/>
          </p:nvSpPr>
          <p:spPr>
            <a:xfrm>
              <a:off x="6423165" y="3033207"/>
              <a:ext cx="800734" cy="1085190"/>
            </a:xfrm>
            <a:custGeom>
              <a:avLst/>
              <a:gdLst/>
              <a:ahLst/>
              <a:cxnLst/>
              <a:rect l="l" t="t" r="r" b="b"/>
              <a:pathLst>
                <a:path w="11136" h="15092" extrusionOk="0">
                  <a:moveTo>
                    <a:pt x="6522" y="0"/>
                  </a:moveTo>
                  <a:lnTo>
                    <a:pt x="1619" y="229"/>
                  </a:lnTo>
                  <a:cubicBezTo>
                    <a:pt x="1619" y="229"/>
                    <a:pt x="0" y="2459"/>
                    <a:pt x="1757" y="3926"/>
                  </a:cubicBezTo>
                  <a:cubicBezTo>
                    <a:pt x="3513" y="5407"/>
                    <a:pt x="7210" y="5423"/>
                    <a:pt x="7210" y="5423"/>
                  </a:cubicBezTo>
                  <a:cubicBezTo>
                    <a:pt x="7164" y="8111"/>
                    <a:pt x="8600" y="11609"/>
                    <a:pt x="9058" y="15091"/>
                  </a:cubicBezTo>
                  <a:lnTo>
                    <a:pt x="11135" y="15091"/>
                  </a:lnTo>
                  <a:cubicBezTo>
                    <a:pt x="11135" y="15091"/>
                    <a:pt x="10937" y="6965"/>
                    <a:pt x="10860" y="5148"/>
                  </a:cubicBezTo>
                  <a:cubicBezTo>
                    <a:pt x="10784" y="3330"/>
                    <a:pt x="7500" y="1482"/>
                    <a:pt x="7500" y="1482"/>
                  </a:cubicBezTo>
                  <a:lnTo>
                    <a:pt x="6522" y="0"/>
                  </a:lnTo>
                  <a:close/>
                </a:path>
              </a:pathLst>
            </a:custGeom>
            <a:solidFill>
              <a:srgbClr val="FFD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2"/>
            <p:cNvSpPr/>
            <p:nvPr/>
          </p:nvSpPr>
          <p:spPr>
            <a:xfrm>
              <a:off x="6815260" y="3002432"/>
              <a:ext cx="416330" cy="207662"/>
            </a:xfrm>
            <a:custGeom>
              <a:avLst/>
              <a:gdLst/>
              <a:ahLst/>
              <a:cxnLst/>
              <a:rect l="l" t="t" r="r" b="b"/>
              <a:pathLst>
                <a:path w="5790" h="2888" extrusionOk="0">
                  <a:moveTo>
                    <a:pt x="0" y="1"/>
                  </a:moveTo>
                  <a:lnTo>
                    <a:pt x="871" y="2200"/>
                  </a:lnTo>
                  <a:lnTo>
                    <a:pt x="2887" y="2887"/>
                  </a:lnTo>
                  <a:cubicBezTo>
                    <a:pt x="2887" y="2887"/>
                    <a:pt x="3666" y="2017"/>
                    <a:pt x="5789" y="1559"/>
                  </a:cubicBezTo>
                  <a:cubicBezTo>
                    <a:pt x="5728" y="459"/>
                    <a:pt x="4949" y="77"/>
                    <a:pt x="4949" y="77"/>
                  </a:cubicBezTo>
                  <a:lnTo>
                    <a:pt x="0" y="1"/>
                  </a:lnTo>
                  <a:close/>
                </a:path>
              </a:pathLst>
            </a:custGeom>
            <a:solidFill>
              <a:srgbClr val="FFD5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2"/>
            <p:cNvSpPr/>
            <p:nvPr/>
          </p:nvSpPr>
          <p:spPr>
            <a:xfrm>
              <a:off x="6473642" y="3003510"/>
              <a:ext cx="865520" cy="228514"/>
            </a:xfrm>
            <a:custGeom>
              <a:avLst/>
              <a:gdLst/>
              <a:ahLst/>
              <a:cxnLst/>
              <a:rect l="l" t="t" r="r" b="b"/>
              <a:pathLst>
                <a:path w="12037" h="3178" extrusionOk="0">
                  <a:moveTo>
                    <a:pt x="4766" y="1"/>
                  </a:moveTo>
                  <a:lnTo>
                    <a:pt x="4950" y="474"/>
                  </a:lnTo>
                  <a:lnTo>
                    <a:pt x="4430" y="490"/>
                  </a:lnTo>
                  <a:lnTo>
                    <a:pt x="4369" y="490"/>
                  </a:lnTo>
                  <a:lnTo>
                    <a:pt x="917" y="658"/>
                  </a:lnTo>
                  <a:cubicBezTo>
                    <a:pt x="917" y="658"/>
                    <a:pt x="1" y="1925"/>
                    <a:pt x="306" y="3178"/>
                  </a:cubicBezTo>
                  <a:cubicBezTo>
                    <a:pt x="1452" y="2628"/>
                    <a:pt x="3728" y="1849"/>
                    <a:pt x="7317" y="1849"/>
                  </a:cubicBezTo>
                  <a:cubicBezTo>
                    <a:pt x="9685" y="1849"/>
                    <a:pt x="11136" y="2048"/>
                    <a:pt x="12037" y="2262"/>
                  </a:cubicBezTo>
                  <a:cubicBezTo>
                    <a:pt x="11365" y="1849"/>
                    <a:pt x="10754" y="1544"/>
                    <a:pt x="10754" y="1544"/>
                  </a:cubicBezTo>
                  <a:lnTo>
                    <a:pt x="10479" y="1116"/>
                  </a:lnTo>
                  <a:cubicBezTo>
                    <a:pt x="10280" y="352"/>
                    <a:pt x="9715" y="77"/>
                    <a:pt x="9715" y="77"/>
                  </a:cubicBezTo>
                  <a:lnTo>
                    <a:pt x="47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2"/>
            <p:cNvSpPr/>
            <p:nvPr/>
          </p:nvSpPr>
          <p:spPr>
            <a:xfrm>
              <a:off x="7086484" y="4102931"/>
              <a:ext cx="248288" cy="128566"/>
            </a:xfrm>
            <a:custGeom>
              <a:avLst/>
              <a:gdLst/>
              <a:ahLst/>
              <a:cxnLst/>
              <a:rect l="l" t="t" r="r" b="b"/>
              <a:pathLst>
                <a:path w="3453" h="1788" extrusionOk="0">
                  <a:moveTo>
                    <a:pt x="1650" y="0"/>
                  </a:moveTo>
                  <a:lnTo>
                    <a:pt x="215" y="92"/>
                  </a:lnTo>
                  <a:lnTo>
                    <a:pt x="291" y="718"/>
                  </a:lnTo>
                  <a:cubicBezTo>
                    <a:pt x="291" y="718"/>
                    <a:pt x="1" y="1543"/>
                    <a:pt x="260" y="1787"/>
                  </a:cubicBezTo>
                  <a:lnTo>
                    <a:pt x="3453" y="1787"/>
                  </a:lnTo>
                  <a:cubicBezTo>
                    <a:pt x="3453" y="1787"/>
                    <a:pt x="3422" y="871"/>
                    <a:pt x="2323" y="871"/>
                  </a:cubicBezTo>
                  <a:lnTo>
                    <a:pt x="1757" y="672"/>
                  </a:lnTo>
                  <a:lnTo>
                    <a:pt x="16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2"/>
            <p:cNvSpPr/>
            <p:nvPr/>
          </p:nvSpPr>
          <p:spPr>
            <a:xfrm>
              <a:off x="7381939" y="4104009"/>
              <a:ext cx="250517" cy="129717"/>
            </a:xfrm>
            <a:custGeom>
              <a:avLst/>
              <a:gdLst/>
              <a:ahLst/>
              <a:cxnLst/>
              <a:rect l="l" t="t" r="r" b="b"/>
              <a:pathLst>
                <a:path w="3484" h="1804" extrusionOk="0">
                  <a:moveTo>
                    <a:pt x="1482" y="1"/>
                  </a:moveTo>
                  <a:lnTo>
                    <a:pt x="62" y="92"/>
                  </a:lnTo>
                  <a:lnTo>
                    <a:pt x="199" y="719"/>
                  </a:lnTo>
                  <a:cubicBezTo>
                    <a:pt x="199" y="719"/>
                    <a:pt x="1" y="1559"/>
                    <a:pt x="276" y="1803"/>
                  </a:cubicBezTo>
                  <a:lnTo>
                    <a:pt x="3483" y="1803"/>
                  </a:lnTo>
                  <a:cubicBezTo>
                    <a:pt x="3483" y="1803"/>
                    <a:pt x="3346" y="871"/>
                    <a:pt x="2246" y="871"/>
                  </a:cubicBezTo>
                  <a:lnTo>
                    <a:pt x="1665" y="673"/>
                  </a:lnTo>
                  <a:lnTo>
                    <a:pt x="14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2"/>
            <p:cNvSpPr/>
            <p:nvPr/>
          </p:nvSpPr>
          <p:spPr>
            <a:xfrm>
              <a:off x="6682309" y="2160070"/>
              <a:ext cx="342771" cy="193353"/>
            </a:xfrm>
            <a:custGeom>
              <a:avLst/>
              <a:gdLst/>
              <a:ahLst/>
              <a:cxnLst/>
              <a:rect l="l" t="t" r="r" b="b"/>
              <a:pathLst>
                <a:path w="4767" h="2689" extrusionOk="0">
                  <a:moveTo>
                    <a:pt x="4140" y="0"/>
                  </a:moveTo>
                  <a:lnTo>
                    <a:pt x="2781" y="1803"/>
                  </a:lnTo>
                  <a:lnTo>
                    <a:pt x="734" y="275"/>
                  </a:lnTo>
                  <a:lnTo>
                    <a:pt x="1" y="627"/>
                  </a:lnTo>
                  <a:lnTo>
                    <a:pt x="2934" y="2689"/>
                  </a:lnTo>
                  <a:lnTo>
                    <a:pt x="4766" y="382"/>
                  </a:lnTo>
                  <a:lnTo>
                    <a:pt x="41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2"/>
            <p:cNvSpPr/>
            <p:nvPr/>
          </p:nvSpPr>
          <p:spPr>
            <a:xfrm>
              <a:off x="6567046" y="2811813"/>
              <a:ext cx="281220" cy="94052"/>
            </a:xfrm>
            <a:custGeom>
              <a:avLst/>
              <a:gdLst/>
              <a:ahLst/>
              <a:cxnLst/>
              <a:rect l="l" t="t" r="r" b="b"/>
              <a:pathLst>
                <a:path w="3911" h="1308" extrusionOk="0">
                  <a:moveTo>
                    <a:pt x="2371" y="1"/>
                  </a:moveTo>
                  <a:cubicBezTo>
                    <a:pt x="2181" y="1"/>
                    <a:pt x="1914" y="30"/>
                    <a:pt x="1543" y="116"/>
                  </a:cubicBezTo>
                  <a:cubicBezTo>
                    <a:pt x="443" y="376"/>
                    <a:pt x="0" y="1308"/>
                    <a:pt x="0" y="1308"/>
                  </a:cubicBezTo>
                  <a:cubicBezTo>
                    <a:pt x="0" y="1308"/>
                    <a:pt x="2795" y="1048"/>
                    <a:pt x="3910" y="1048"/>
                  </a:cubicBezTo>
                  <a:cubicBezTo>
                    <a:pt x="3721" y="624"/>
                    <a:pt x="3368" y="567"/>
                    <a:pt x="3191" y="567"/>
                  </a:cubicBezTo>
                  <a:cubicBezTo>
                    <a:pt x="3126" y="567"/>
                    <a:pt x="3086" y="574"/>
                    <a:pt x="3086" y="574"/>
                  </a:cubicBezTo>
                  <a:lnTo>
                    <a:pt x="2826" y="116"/>
                  </a:lnTo>
                  <a:cubicBezTo>
                    <a:pt x="2826" y="116"/>
                    <a:pt x="2751" y="1"/>
                    <a:pt x="2371" y="1"/>
                  </a:cubicBezTo>
                  <a:close/>
                </a:path>
              </a:pathLst>
            </a:custGeom>
            <a:solidFill>
              <a:srgbClr val="EBD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2"/>
            <p:cNvSpPr/>
            <p:nvPr/>
          </p:nvSpPr>
          <p:spPr>
            <a:xfrm>
              <a:off x="7065631" y="2836332"/>
              <a:ext cx="235129" cy="78305"/>
            </a:xfrm>
            <a:custGeom>
              <a:avLst/>
              <a:gdLst/>
              <a:ahLst/>
              <a:cxnLst/>
              <a:rect l="l" t="t" r="r" b="b"/>
              <a:pathLst>
                <a:path w="3270" h="1089" extrusionOk="0">
                  <a:moveTo>
                    <a:pt x="1291" y="1"/>
                  </a:moveTo>
                  <a:cubicBezTo>
                    <a:pt x="970" y="1"/>
                    <a:pt x="902" y="96"/>
                    <a:pt x="902" y="96"/>
                  </a:cubicBezTo>
                  <a:lnTo>
                    <a:pt x="688" y="478"/>
                  </a:lnTo>
                  <a:cubicBezTo>
                    <a:pt x="688" y="478"/>
                    <a:pt x="661" y="473"/>
                    <a:pt x="616" y="473"/>
                  </a:cubicBezTo>
                  <a:cubicBezTo>
                    <a:pt x="478" y="473"/>
                    <a:pt x="174" y="517"/>
                    <a:pt x="1" y="875"/>
                  </a:cubicBezTo>
                  <a:cubicBezTo>
                    <a:pt x="932" y="875"/>
                    <a:pt x="3269" y="1089"/>
                    <a:pt x="3269" y="1089"/>
                  </a:cubicBezTo>
                  <a:cubicBezTo>
                    <a:pt x="3269" y="1089"/>
                    <a:pt x="2903" y="310"/>
                    <a:pt x="1986" y="96"/>
                  </a:cubicBezTo>
                  <a:cubicBezTo>
                    <a:pt x="1676" y="25"/>
                    <a:pt x="1452" y="1"/>
                    <a:pt x="1291" y="1"/>
                  </a:cubicBezTo>
                  <a:close/>
                </a:path>
              </a:pathLst>
            </a:custGeom>
            <a:solidFill>
              <a:srgbClr val="EBD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2"/>
            <p:cNvSpPr/>
            <p:nvPr/>
          </p:nvSpPr>
          <p:spPr>
            <a:xfrm>
              <a:off x="7172194" y="2454375"/>
              <a:ext cx="124180" cy="347157"/>
            </a:xfrm>
            <a:custGeom>
              <a:avLst/>
              <a:gdLst/>
              <a:ahLst/>
              <a:cxnLst/>
              <a:rect l="l" t="t" r="r" b="b"/>
              <a:pathLst>
                <a:path w="1727" h="4828" extrusionOk="0">
                  <a:moveTo>
                    <a:pt x="92" y="1"/>
                  </a:moveTo>
                  <a:lnTo>
                    <a:pt x="993" y="3239"/>
                  </a:lnTo>
                  <a:lnTo>
                    <a:pt x="794" y="3331"/>
                  </a:lnTo>
                  <a:lnTo>
                    <a:pt x="1085" y="3514"/>
                  </a:lnTo>
                  <a:lnTo>
                    <a:pt x="0" y="4827"/>
                  </a:lnTo>
                  <a:lnTo>
                    <a:pt x="1726" y="3468"/>
                  </a:lnTo>
                  <a:lnTo>
                    <a:pt x="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2"/>
            <p:cNvSpPr/>
            <p:nvPr/>
          </p:nvSpPr>
          <p:spPr>
            <a:xfrm>
              <a:off x="6540657" y="2487379"/>
              <a:ext cx="224128" cy="327312"/>
            </a:xfrm>
            <a:custGeom>
              <a:avLst/>
              <a:gdLst/>
              <a:ahLst/>
              <a:cxnLst/>
              <a:rect l="l" t="t" r="r" b="b"/>
              <a:pathLst>
                <a:path w="3117" h="4552" extrusionOk="0">
                  <a:moveTo>
                    <a:pt x="1314" y="0"/>
                  </a:moveTo>
                  <a:lnTo>
                    <a:pt x="886" y="687"/>
                  </a:lnTo>
                  <a:lnTo>
                    <a:pt x="1" y="2520"/>
                  </a:lnTo>
                  <a:lnTo>
                    <a:pt x="3116" y="4552"/>
                  </a:lnTo>
                  <a:lnTo>
                    <a:pt x="306" y="2352"/>
                  </a:lnTo>
                  <a:lnTo>
                    <a:pt x="1131" y="580"/>
                  </a:lnTo>
                  <a:lnTo>
                    <a:pt x="1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2"/>
            <p:cNvSpPr/>
            <p:nvPr/>
          </p:nvSpPr>
          <p:spPr>
            <a:xfrm>
              <a:off x="6552737" y="2288492"/>
              <a:ext cx="116055" cy="176958"/>
            </a:xfrm>
            <a:custGeom>
              <a:avLst/>
              <a:gdLst/>
              <a:ahLst/>
              <a:cxnLst/>
              <a:rect l="l" t="t" r="r" b="b"/>
              <a:pathLst>
                <a:path w="1614" h="2461" extrusionOk="0">
                  <a:moveTo>
                    <a:pt x="44" y="1"/>
                  </a:moveTo>
                  <a:cubicBezTo>
                    <a:pt x="30" y="1"/>
                    <a:pt x="15" y="1"/>
                    <a:pt x="1" y="1"/>
                  </a:cubicBezTo>
                  <a:cubicBezTo>
                    <a:pt x="1" y="1"/>
                    <a:pt x="1513" y="383"/>
                    <a:pt x="1146" y="2461"/>
                  </a:cubicBezTo>
                  <a:cubicBezTo>
                    <a:pt x="1614" y="1812"/>
                    <a:pt x="1202" y="1"/>
                    <a:pt x="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2"/>
            <p:cNvSpPr/>
            <p:nvPr/>
          </p:nvSpPr>
          <p:spPr>
            <a:xfrm>
              <a:off x="7139190" y="2273176"/>
              <a:ext cx="55007" cy="151648"/>
            </a:xfrm>
            <a:custGeom>
              <a:avLst/>
              <a:gdLst/>
              <a:ahLst/>
              <a:cxnLst/>
              <a:rect l="l" t="t" r="r" b="b"/>
              <a:pathLst>
                <a:path w="765" h="2109" extrusionOk="0">
                  <a:moveTo>
                    <a:pt x="765" y="1"/>
                  </a:moveTo>
                  <a:cubicBezTo>
                    <a:pt x="368" y="444"/>
                    <a:pt x="1" y="1146"/>
                    <a:pt x="444" y="2108"/>
                  </a:cubicBezTo>
                  <a:cubicBezTo>
                    <a:pt x="261" y="749"/>
                    <a:pt x="765" y="1"/>
                    <a:pt x="7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2"/>
            <p:cNvSpPr/>
            <p:nvPr/>
          </p:nvSpPr>
          <p:spPr>
            <a:xfrm>
              <a:off x="6733936" y="1740723"/>
              <a:ext cx="219742" cy="182279"/>
            </a:xfrm>
            <a:custGeom>
              <a:avLst/>
              <a:gdLst/>
              <a:ahLst/>
              <a:cxnLst/>
              <a:rect l="l" t="t" r="r" b="b"/>
              <a:pathLst>
                <a:path w="3056" h="2535" extrusionOk="0">
                  <a:moveTo>
                    <a:pt x="1261" y="0"/>
                  </a:moveTo>
                  <a:cubicBezTo>
                    <a:pt x="739" y="0"/>
                    <a:pt x="291" y="43"/>
                    <a:pt x="291" y="43"/>
                  </a:cubicBezTo>
                  <a:lnTo>
                    <a:pt x="1" y="1586"/>
                  </a:lnTo>
                  <a:cubicBezTo>
                    <a:pt x="1" y="1586"/>
                    <a:pt x="444" y="1739"/>
                    <a:pt x="505" y="2090"/>
                  </a:cubicBezTo>
                  <a:cubicBezTo>
                    <a:pt x="562" y="2397"/>
                    <a:pt x="644" y="2535"/>
                    <a:pt x="745" y="2535"/>
                  </a:cubicBezTo>
                  <a:cubicBezTo>
                    <a:pt x="780" y="2535"/>
                    <a:pt x="817" y="2519"/>
                    <a:pt x="856" y="2487"/>
                  </a:cubicBezTo>
                  <a:cubicBezTo>
                    <a:pt x="1009" y="2350"/>
                    <a:pt x="841" y="1785"/>
                    <a:pt x="1131" y="1495"/>
                  </a:cubicBezTo>
                  <a:cubicBezTo>
                    <a:pt x="1421" y="1220"/>
                    <a:pt x="1742" y="1433"/>
                    <a:pt x="1773" y="1082"/>
                  </a:cubicBezTo>
                  <a:cubicBezTo>
                    <a:pt x="1803" y="731"/>
                    <a:pt x="3056" y="1006"/>
                    <a:pt x="2857" y="410"/>
                  </a:cubicBezTo>
                  <a:cubicBezTo>
                    <a:pt x="2745" y="73"/>
                    <a:pt x="1940" y="0"/>
                    <a:pt x="1261" y="0"/>
                  </a:cubicBez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2"/>
            <p:cNvSpPr/>
            <p:nvPr/>
          </p:nvSpPr>
          <p:spPr>
            <a:xfrm>
              <a:off x="5670829" y="3017819"/>
              <a:ext cx="324076" cy="1215914"/>
            </a:xfrm>
            <a:custGeom>
              <a:avLst/>
              <a:gdLst/>
              <a:ahLst/>
              <a:cxnLst/>
              <a:rect l="l" t="t" r="r" b="b"/>
              <a:pathLst>
                <a:path w="4507" h="16910" extrusionOk="0">
                  <a:moveTo>
                    <a:pt x="3422" y="1"/>
                  </a:moveTo>
                  <a:lnTo>
                    <a:pt x="0" y="16909"/>
                  </a:lnTo>
                  <a:lnTo>
                    <a:pt x="1070" y="16909"/>
                  </a:lnTo>
                  <a:lnTo>
                    <a:pt x="45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2"/>
            <p:cNvSpPr/>
            <p:nvPr/>
          </p:nvSpPr>
          <p:spPr>
            <a:xfrm>
              <a:off x="5800401" y="3017819"/>
              <a:ext cx="325154" cy="1215914"/>
            </a:xfrm>
            <a:custGeom>
              <a:avLst/>
              <a:gdLst/>
              <a:ahLst/>
              <a:cxnLst/>
              <a:rect l="l" t="t" r="r" b="b"/>
              <a:pathLst>
                <a:path w="4522" h="16910" extrusionOk="0">
                  <a:moveTo>
                    <a:pt x="3437" y="1"/>
                  </a:moveTo>
                  <a:lnTo>
                    <a:pt x="1" y="16909"/>
                  </a:lnTo>
                  <a:lnTo>
                    <a:pt x="1085" y="16909"/>
                  </a:lnTo>
                  <a:lnTo>
                    <a:pt x="45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2"/>
            <p:cNvSpPr/>
            <p:nvPr/>
          </p:nvSpPr>
          <p:spPr>
            <a:xfrm>
              <a:off x="8105729" y="3017819"/>
              <a:ext cx="325154" cy="1215914"/>
            </a:xfrm>
            <a:custGeom>
              <a:avLst/>
              <a:gdLst/>
              <a:ahLst/>
              <a:cxnLst/>
              <a:rect l="l" t="t" r="r" b="b"/>
              <a:pathLst>
                <a:path w="4522" h="16910" extrusionOk="0">
                  <a:moveTo>
                    <a:pt x="0" y="1"/>
                  </a:moveTo>
                  <a:lnTo>
                    <a:pt x="3437" y="16909"/>
                  </a:lnTo>
                  <a:lnTo>
                    <a:pt x="4521" y="16909"/>
                  </a:lnTo>
                  <a:lnTo>
                    <a:pt x="10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2"/>
            <p:cNvSpPr/>
            <p:nvPr/>
          </p:nvSpPr>
          <p:spPr>
            <a:xfrm>
              <a:off x="7976085" y="3017819"/>
              <a:ext cx="324076" cy="1215914"/>
            </a:xfrm>
            <a:custGeom>
              <a:avLst/>
              <a:gdLst/>
              <a:ahLst/>
              <a:cxnLst/>
              <a:rect l="l" t="t" r="r" b="b"/>
              <a:pathLst>
                <a:path w="4507" h="16910" extrusionOk="0">
                  <a:moveTo>
                    <a:pt x="1" y="1"/>
                  </a:moveTo>
                  <a:lnTo>
                    <a:pt x="3422" y="16909"/>
                  </a:lnTo>
                  <a:lnTo>
                    <a:pt x="4507" y="16909"/>
                  </a:lnTo>
                  <a:lnTo>
                    <a:pt x="1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2"/>
            <p:cNvSpPr/>
            <p:nvPr/>
          </p:nvSpPr>
          <p:spPr>
            <a:xfrm>
              <a:off x="5675215" y="2936567"/>
              <a:ext cx="2750222" cy="142803"/>
            </a:xfrm>
            <a:custGeom>
              <a:avLst/>
              <a:gdLst/>
              <a:ahLst/>
              <a:cxnLst/>
              <a:rect l="l" t="t" r="r" b="b"/>
              <a:pathLst>
                <a:path w="38248" h="1986" extrusionOk="0">
                  <a:moveTo>
                    <a:pt x="0" y="0"/>
                  </a:moveTo>
                  <a:lnTo>
                    <a:pt x="0" y="1986"/>
                  </a:lnTo>
                  <a:lnTo>
                    <a:pt x="38247" y="1986"/>
                  </a:lnTo>
                  <a:lnTo>
                    <a:pt x="382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2"/>
            <p:cNvSpPr/>
            <p:nvPr/>
          </p:nvSpPr>
          <p:spPr>
            <a:xfrm>
              <a:off x="5675215" y="3033207"/>
              <a:ext cx="2750222" cy="46163"/>
            </a:xfrm>
            <a:custGeom>
              <a:avLst/>
              <a:gdLst/>
              <a:ahLst/>
              <a:cxnLst/>
              <a:rect l="l" t="t" r="r" b="b"/>
              <a:pathLst>
                <a:path w="38248" h="642" extrusionOk="0">
                  <a:moveTo>
                    <a:pt x="0" y="0"/>
                  </a:moveTo>
                  <a:lnTo>
                    <a:pt x="0" y="642"/>
                  </a:lnTo>
                  <a:lnTo>
                    <a:pt x="38247" y="642"/>
                  </a:lnTo>
                  <a:lnTo>
                    <a:pt x="382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2"/>
            <p:cNvSpPr/>
            <p:nvPr/>
          </p:nvSpPr>
          <p:spPr>
            <a:xfrm>
              <a:off x="6534042" y="2883861"/>
              <a:ext cx="894139" cy="56086"/>
            </a:xfrm>
            <a:custGeom>
              <a:avLst/>
              <a:gdLst/>
              <a:ahLst/>
              <a:cxnLst/>
              <a:rect l="l" t="t" r="r" b="b"/>
              <a:pathLst>
                <a:path w="12435" h="780" extrusionOk="0">
                  <a:moveTo>
                    <a:pt x="1" y="0"/>
                  </a:moveTo>
                  <a:lnTo>
                    <a:pt x="1" y="779"/>
                  </a:lnTo>
                  <a:lnTo>
                    <a:pt x="12434" y="779"/>
                  </a:lnTo>
                  <a:lnTo>
                    <a:pt x="12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2"/>
            <p:cNvSpPr/>
            <p:nvPr/>
          </p:nvSpPr>
          <p:spPr>
            <a:xfrm>
              <a:off x="7366551" y="1815216"/>
              <a:ext cx="191195" cy="15460"/>
            </a:xfrm>
            <a:custGeom>
              <a:avLst/>
              <a:gdLst/>
              <a:ahLst/>
              <a:cxnLst/>
              <a:rect l="l" t="t" r="r" b="b"/>
              <a:pathLst>
                <a:path w="2659" h="215" extrusionOk="0">
                  <a:moveTo>
                    <a:pt x="1" y="0"/>
                  </a:moveTo>
                  <a:lnTo>
                    <a:pt x="1" y="214"/>
                  </a:lnTo>
                  <a:lnTo>
                    <a:pt x="2658" y="214"/>
                  </a:lnTo>
                  <a:lnTo>
                    <a:pt x="26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2"/>
            <p:cNvSpPr/>
            <p:nvPr/>
          </p:nvSpPr>
          <p:spPr>
            <a:xfrm>
              <a:off x="7366551" y="1894311"/>
              <a:ext cx="707401" cy="14309"/>
            </a:xfrm>
            <a:custGeom>
              <a:avLst/>
              <a:gdLst/>
              <a:ahLst/>
              <a:cxnLst/>
              <a:rect l="l" t="t" r="r" b="b"/>
              <a:pathLst>
                <a:path w="9838" h="199" extrusionOk="0">
                  <a:moveTo>
                    <a:pt x="1" y="0"/>
                  </a:moveTo>
                  <a:lnTo>
                    <a:pt x="1" y="199"/>
                  </a:lnTo>
                  <a:lnTo>
                    <a:pt x="9837" y="199"/>
                  </a:lnTo>
                  <a:lnTo>
                    <a:pt x="9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2"/>
            <p:cNvSpPr/>
            <p:nvPr/>
          </p:nvSpPr>
          <p:spPr>
            <a:xfrm>
              <a:off x="7366551" y="1954711"/>
              <a:ext cx="707401" cy="14309"/>
            </a:xfrm>
            <a:custGeom>
              <a:avLst/>
              <a:gdLst/>
              <a:ahLst/>
              <a:cxnLst/>
              <a:rect l="l" t="t" r="r" b="b"/>
              <a:pathLst>
                <a:path w="9838" h="199" extrusionOk="0">
                  <a:moveTo>
                    <a:pt x="1" y="0"/>
                  </a:moveTo>
                  <a:lnTo>
                    <a:pt x="1" y="199"/>
                  </a:lnTo>
                  <a:lnTo>
                    <a:pt x="9837" y="199"/>
                  </a:lnTo>
                  <a:lnTo>
                    <a:pt x="9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2"/>
            <p:cNvSpPr/>
            <p:nvPr/>
          </p:nvSpPr>
          <p:spPr>
            <a:xfrm>
              <a:off x="7366551" y="2015110"/>
              <a:ext cx="707401" cy="15460"/>
            </a:xfrm>
            <a:custGeom>
              <a:avLst/>
              <a:gdLst/>
              <a:ahLst/>
              <a:cxnLst/>
              <a:rect l="l" t="t" r="r" b="b"/>
              <a:pathLst>
                <a:path w="9838" h="215" extrusionOk="0">
                  <a:moveTo>
                    <a:pt x="1" y="0"/>
                  </a:moveTo>
                  <a:lnTo>
                    <a:pt x="1" y="214"/>
                  </a:lnTo>
                  <a:lnTo>
                    <a:pt x="9837" y="214"/>
                  </a:lnTo>
                  <a:lnTo>
                    <a:pt x="9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2"/>
            <p:cNvSpPr/>
            <p:nvPr/>
          </p:nvSpPr>
          <p:spPr>
            <a:xfrm>
              <a:off x="7366551" y="2075510"/>
              <a:ext cx="420716" cy="14309"/>
            </a:xfrm>
            <a:custGeom>
              <a:avLst/>
              <a:gdLst/>
              <a:ahLst/>
              <a:cxnLst/>
              <a:rect l="l" t="t" r="r" b="b"/>
              <a:pathLst>
                <a:path w="5851" h="199" extrusionOk="0">
                  <a:moveTo>
                    <a:pt x="1" y="0"/>
                  </a:moveTo>
                  <a:lnTo>
                    <a:pt x="1" y="199"/>
                  </a:lnTo>
                  <a:lnTo>
                    <a:pt x="5851" y="199"/>
                  </a:lnTo>
                  <a:lnTo>
                    <a:pt x="58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 name="Google Shape;756;p42"/>
            <p:cNvGrpSpPr/>
            <p:nvPr/>
          </p:nvGrpSpPr>
          <p:grpSpPr>
            <a:xfrm>
              <a:off x="5527089" y="4218224"/>
              <a:ext cx="3706425" cy="178550"/>
              <a:chOff x="5527089" y="4218224"/>
              <a:chExt cx="3706425" cy="178550"/>
            </a:xfrm>
          </p:grpSpPr>
          <p:cxnSp>
            <p:nvCxnSpPr>
              <p:cNvPr id="757" name="Google Shape;757;p42"/>
              <p:cNvCxnSpPr/>
              <p:nvPr/>
            </p:nvCxnSpPr>
            <p:spPr>
              <a:xfrm>
                <a:off x="5527089" y="4218224"/>
                <a:ext cx="3706200" cy="0"/>
              </a:xfrm>
              <a:prstGeom prst="straightConnector1">
                <a:avLst/>
              </a:prstGeom>
              <a:noFill/>
              <a:ln w="28575" cap="flat" cmpd="sng">
                <a:solidFill>
                  <a:schemeClr val="dk2"/>
                </a:solidFill>
                <a:prstDash val="solid"/>
                <a:round/>
                <a:headEnd type="none" w="med" len="med"/>
                <a:tailEnd type="none" w="med" len="med"/>
              </a:ln>
            </p:spPr>
          </p:cxnSp>
          <p:cxnSp>
            <p:nvCxnSpPr>
              <p:cNvPr id="758" name="Google Shape;758;p42"/>
              <p:cNvCxnSpPr/>
              <p:nvPr/>
            </p:nvCxnSpPr>
            <p:spPr>
              <a:xfrm>
                <a:off x="6762114" y="4396774"/>
                <a:ext cx="2471400" cy="0"/>
              </a:xfrm>
              <a:prstGeom prst="straightConnector1">
                <a:avLst/>
              </a:prstGeom>
              <a:noFill/>
              <a:ln w="9525" cap="flat" cmpd="sng">
                <a:solidFill>
                  <a:schemeClr val="dk2"/>
                </a:solidFill>
                <a:prstDash val="solid"/>
                <a:round/>
                <a:headEnd type="none" w="med" len="med"/>
                <a:tailEnd type="none" w="med" len="med"/>
              </a:ln>
            </p:spPr>
          </p:cxnSp>
        </p:grpSp>
      </p:grpSp>
      <p:sp>
        <p:nvSpPr>
          <p:cNvPr id="2" name="Sous-titre 1"/>
          <p:cNvSpPr>
            <a:spLocks noGrp="1"/>
          </p:cNvSpPr>
          <p:nvPr>
            <p:ph type="subTitle" idx="1"/>
          </p:nvPr>
        </p:nvSpPr>
        <p:spPr/>
        <p:txBody>
          <a:bodyPr/>
          <a:lstStyle/>
          <a:p>
            <a:r>
              <a:rPr lang="en-US" dirty="0" err="1" smtClean="0">
                <a:solidFill>
                  <a:srgbClr val="E0F4FB"/>
                </a:solidFill>
              </a:rPr>
              <a:t>sks</a:t>
            </a:r>
            <a:endParaRPr lang="fr-FR" dirty="0">
              <a:solidFill>
                <a:srgbClr val="E0F4FB"/>
              </a:solidFil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50150" y="413275"/>
            <a:ext cx="7710900" cy="572700"/>
          </a:xfrm>
        </p:spPr>
        <p:txBody>
          <a:bodyPr/>
          <a:lstStyle/>
          <a:p>
            <a:r>
              <a:rPr lang="en-US" dirty="0" smtClean="0"/>
              <a:t>Introduction</a:t>
            </a:r>
            <a:endParaRPr lang="fr-FR" dirty="0"/>
          </a:p>
        </p:txBody>
      </p:sp>
      <p:sp>
        <p:nvSpPr>
          <p:cNvPr id="3" name="Sous-titre 2"/>
          <p:cNvSpPr>
            <a:spLocks noGrp="1"/>
          </p:cNvSpPr>
          <p:nvPr>
            <p:ph type="subTitle" idx="1"/>
          </p:nvPr>
        </p:nvSpPr>
        <p:spPr>
          <a:xfrm>
            <a:off x="930550" y="1300046"/>
            <a:ext cx="7150100" cy="2863850"/>
          </a:xfrm>
        </p:spPr>
        <p:txBody>
          <a:bodyPr/>
          <a:lstStyle/>
          <a:p>
            <a:pPr marL="139700" indent="0" algn="ctr">
              <a:buNone/>
            </a:pPr>
            <a:r>
              <a:rPr lang="en-US" dirty="0" smtClean="0">
                <a:latin typeface="Times New Roman" panose="02020603050405020304" pitchFamily="18" charset="0"/>
                <a:cs typeface="Times New Roman" panose="02020603050405020304" pitchFamily="18" charset="0"/>
              </a:rPr>
              <a:t>The current era experiences a significant knowledge revolution, notably in</a:t>
            </a:r>
          </a:p>
          <a:p>
            <a:pPr marL="139700" indent="0" algn="ctr">
              <a:buNone/>
            </a:pPr>
            <a:r>
              <a:rPr lang="en-US" dirty="0" smtClean="0">
                <a:latin typeface="Times New Roman" panose="02020603050405020304" pitchFamily="18" charset="0"/>
                <a:cs typeface="Times New Roman" panose="02020603050405020304" pitchFamily="18" charset="0"/>
              </a:rPr>
              <a:t>Information and Communications Technology (TIC), elevating human capabilities</a:t>
            </a:r>
          </a:p>
          <a:p>
            <a:pPr marL="139700" indent="0" algn="ctr">
              <a:buNone/>
            </a:pPr>
            <a:r>
              <a:rPr lang="en-US" dirty="0" smtClean="0">
                <a:latin typeface="Times New Roman" panose="02020603050405020304" pitchFamily="18" charset="0"/>
                <a:cs typeface="Times New Roman" panose="02020603050405020304" pitchFamily="18" charset="0"/>
              </a:rPr>
              <a:t>Across various domains. TIC, pivotal in modern computing since the 1990s, spans</a:t>
            </a:r>
          </a:p>
          <a:p>
            <a:pPr marL="139700" indent="0" algn="ctr">
              <a:buNone/>
            </a:pPr>
            <a:r>
              <a:rPr lang="en-US" dirty="0" smtClean="0">
                <a:latin typeface="Times New Roman" panose="02020603050405020304" pitchFamily="18" charset="0"/>
                <a:cs typeface="Times New Roman" panose="02020603050405020304" pitchFamily="18" charset="0"/>
              </a:rPr>
              <a:t>devices from computers to wearable tech.</a:t>
            </a:r>
          </a:p>
          <a:p>
            <a:pPr marL="139700" indent="0" algn="ctr">
              <a:buNone/>
            </a:pPr>
            <a:r>
              <a:rPr lang="en-US" dirty="0" smtClean="0">
                <a:latin typeface="Times New Roman" panose="02020603050405020304" pitchFamily="18" charset="0"/>
                <a:cs typeface="Times New Roman" panose="02020603050405020304" pitchFamily="18" charset="0"/>
              </a:rPr>
              <a:t>Defined broadly, TIC includes devices, networking components, and applications</a:t>
            </a:r>
          </a:p>
          <a:p>
            <a:pPr marL="139700" indent="0" algn="ctr">
              <a:buNone/>
            </a:pPr>
            <a:r>
              <a:rPr lang="en-US" dirty="0" smtClean="0">
                <a:latin typeface="Times New Roman" panose="02020603050405020304" pitchFamily="18" charset="0"/>
                <a:cs typeface="Times New Roman" panose="02020603050405020304" pitchFamily="18" charset="0"/>
              </a:rPr>
              <a:t>facilitating digital interactions, embracing traditional and cutting-edge technologies</a:t>
            </a:r>
          </a:p>
          <a:p>
            <a:pPr marL="139700" indent="0" algn="ctr">
              <a:buNone/>
            </a:pPr>
            <a:r>
              <a:rPr lang="en-US" dirty="0" smtClean="0">
                <a:latin typeface="Times New Roman" panose="02020603050405020304" pitchFamily="18" charset="0"/>
                <a:cs typeface="Times New Roman" panose="02020603050405020304" pitchFamily="18" charset="0"/>
              </a:rPr>
              <a:t>like AI and robotics.</a:t>
            </a:r>
          </a:p>
          <a:p>
            <a:pPr marL="139700" indent="0" algn="ctr">
              <a:buNone/>
            </a:pPr>
            <a:r>
              <a:rPr lang="en-US" dirty="0" smtClean="0">
                <a:latin typeface="Times New Roman" panose="02020603050405020304" pitchFamily="18" charset="0"/>
                <a:cs typeface="Times New Roman" panose="02020603050405020304" pitchFamily="18" charset="0"/>
              </a:rPr>
              <a:t>In business , TIC optimize efficiency from digital marketing to e-commerce. In</a:t>
            </a:r>
          </a:p>
          <a:p>
            <a:pPr marL="139700" indent="0" algn="ctr">
              <a:buNone/>
            </a:pPr>
            <a:r>
              <a:rPr lang="en-US" dirty="0" smtClean="0">
                <a:latin typeface="Times New Roman" panose="02020603050405020304" pitchFamily="18" charset="0"/>
                <a:cs typeface="Times New Roman" panose="02020603050405020304" pitchFamily="18" charset="0"/>
              </a:rPr>
              <a:t>education, they facilitate personalized learning and virtual classrooms. Despite</a:t>
            </a:r>
          </a:p>
          <a:p>
            <a:pPr marL="139700" indent="0" algn="ctr">
              <a:buNone/>
            </a:pPr>
            <a:r>
              <a:rPr lang="en-US" dirty="0" smtClean="0">
                <a:latin typeface="Times New Roman" panose="02020603050405020304" pitchFamily="18" charset="0"/>
                <a:cs typeface="Times New Roman" panose="02020603050405020304" pitchFamily="18" charset="0"/>
              </a:rPr>
              <a:t>benefits, challenges like the digital divide and privacy concerns persist.</a:t>
            </a:r>
          </a:p>
          <a:p>
            <a:pPr marL="139700" indent="0" algn="ctr">
              <a:buNone/>
            </a:pPr>
            <a:r>
              <a:rPr lang="en-US" dirty="0" smtClean="0">
                <a:latin typeface="Times New Roman" panose="02020603050405020304" pitchFamily="18" charset="0"/>
                <a:cs typeface="Times New Roman" panose="02020603050405020304" pitchFamily="18" charset="0"/>
              </a:rPr>
              <a:t>The report succinctly aims to spotlight ICT's societal impact, underlining responsible</a:t>
            </a:r>
          </a:p>
          <a:p>
            <a:pPr marL="139700" indent="0" algn="ctr">
              <a:buNone/>
            </a:pPr>
            <a:r>
              <a:rPr lang="en-US" dirty="0" smtClean="0">
                <a:latin typeface="Times New Roman" panose="02020603050405020304" pitchFamily="18" charset="0"/>
                <a:cs typeface="Times New Roman" panose="02020603050405020304" pitchFamily="18" charset="0"/>
              </a:rPr>
              <a:t>use amidst opportunities and challenges.</a:t>
            </a:r>
            <a:endParaRPr lang="fr-FR" dirty="0"/>
          </a:p>
        </p:txBody>
      </p:sp>
    </p:spTree>
    <p:custDataLst>
      <p:tags r:id="rId1"/>
    </p:custDataLst>
    <p:extLst>
      <p:ext uri="{BB962C8B-B14F-4D97-AF65-F5344CB8AC3E}">
        <p14:creationId xmlns:p14="http://schemas.microsoft.com/office/powerpoint/2010/main" val="40468867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1000"/>
                                        <p:tgtEl>
                                          <p:spTgt spid="3">
                                            <p:txEl>
                                              <p:pRg st="3" end="3"/>
                                            </p:txEl>
                                          </p:spTgt>
                                        </p:tgtEl>
                                      </p:cBhvr>
                                    </p:animEffect>
                                    <p:anim calcmode="lin" valueType="num">
                                      <p:cBhvr>
                                        <p:cTn id="3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1000"/>
                                        <p:tgtEl>
                                          <p:spTgt spid="3">
                                            <p:txEl>
                                              <p:pRg st="4" end="4"/>
                                            </p:txEl>
                                          </p:spTgt>
                                        </p:tgtEl>
                                      </p:cBhvr>
                                    </p:animEffect>
                                    <p:anim calcmode="lin" valueType="num">
                                      <p:cBhvr>
                                        <p:cTn id="3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Effect transition="in" filter="fade">
                                      <p:cBhvr>
                                        <p:cTn id="39" dur="1000"/>
                                        <p:tgtEl>
                                          <p:spTgt spid="3">
                                            <p:txEl>
                                              <p:pRg st="5" end="5"/>
                                            </p:txEl>
                                          </p:spTgt>
                                        </p:tgtEl>
                                      </p:cBhvr>
                                    </p:animEffect>
                                    <p:anim calcmode="lin" valueType="num">
                                      <p:cBhvr>
                                        <p:cTn id="4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5" end="5"/>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animEffect transition="in" filter="fade">
                                      <p:cBhvr>
                                        <p:cTn id="44" dur="1000"/>
                                        <p:tgtEl>
                                          <p:spTgt spid="3">
                                            <p:txEl>
                                              <p:pRg st="6" end="6"/>
                                            </p:txEl>
                                          </p:spTgt>
                                        </p:tgtEl>
                                      </p:cBhvr>
                                    </p:animEffect>
                                    <p:anim calcmode="lin" valueType="num">
                                      <p:cBhvr>
                                        <p:cTn id="4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fade">
                                      <p:cBhvr>
                                        <p:cTn id="49" dur="1000"/>
                                        <p:tgtEl>
                                          <p:spTgt spid="3">
                                            <p:txEl>
                                              <p:pRg st="7" end="7"/>
                                            </p:txEl>
                                          </p:spTgt>
                                        </p:tgtEl>
                                      </p:cBhvr>
                                    </p:animEffect>
                                    <p:anim calcmode="lin" valueType="num">
                                      <p:cBhvr>
                                        <p:cTn id="50"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7" end="7"/>
                                            </p:txEl>
                                          </p:spTgt>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3">
                                            <p:txEl>
                                              <p:pRg st="8" end="8"/>
                                            </p:txEl>
                                          </p:spTgt>
                                        </p:tgtEl>
                                        <p:attrNameLst>
                                          <p:attrName>style.visibility</p:attrName>
                                        </p:attrNameLst>
                                      </p:cBhvr>
                                      <p:to>
                                        <p:strVal val="visible"/>
                                      </p:to>
                                    </p:set>
                                    <p:animEffect transition="in" filter="fade">
                                      <p:cBhvr>
                                        <p:cTn id="54" dur="1000"/>
                                        <p:tgtEl>
                                          <p:spTgt spid="3">
                                            <p:txEl>
                                              <p:pRg st="8" end="8"/>
                                            </p:txEl>
                                          </p:spTgt>
                                        </p:tgtEl>
                                      </p:cBhvr>
                                    </p:animEffect>
                                    <p:anim calcmode="lin" valueType="num">
                                      <p:cBhvr>
                                        <p:cTn id="55"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8" end="8"/>
                                            </p:txEl>
                                          </p:spTgt>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3">
                                            <p:txEl>
                                              <p:pRg st="9" end="9"/>
                                            </p:txEl>
                                          </p:spTgt>
                                        </p:tgtEl>
                                        <p:attrNameLst>
                                          <p:attrName>style.visibility</p:attrName>
                                        </p:attrNameLst>
                                      </p:cBhvr>
                                      <p:to>
                                        <p:strVal val="visible"/>
                                      </p:to>
                                    </p:set>
                                    <p:animEffect transition="in" filter="fade">
                                      <p:cBhvr>
                                        <p:cTn id="59" dur="1000"/>
                                        <p:tgtEl>
                                          <p:spTgt spid="3">
                                            <p:txEl>
                                              <p:pRg st="9" end="9"/>
                                            </p:txEl>
                                          </p:spTgt>
                                        </p:tgtEl>
                                      </p:cBhvr>
                                    </p:animEffect>
                                    <p:anim calcmode="lin" valueType="num">
                                      <p:cBhvr>
                                        <p:cTn id="60"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61" dur="1000" fill="hold"/>
                                        <p:tgtEl>
                                          <p:spTgt spid="3">
                                            <p:txEl>
                                              <p:pRg st="9" end="9"/>
                                            </p:txEl>
                                          </p:spTgt>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3">
                                            <p:txEl>
                                              <p:pRg st="10" end="10"/>
                                            </p:txEl>
                                          </p:spTgt>
                                        </p:tgtEl>
                                        <p:attrNameLst>
                                          <p:attrName>style.visibility</p:attrName>
                                        </p:attrNameLst>
                                      </p:cBhvr>
                                      <p:to>
                                        <p:strVal val="visible"/>
                                      </p:to>
                                    </p:set>
                                    <p:animEffect transition="in" filter="fade">
                                      <p:cBhvr>
                                        <p:cTn id="64" dur="1000"/>
                                        <p:tgtEl>
                                          <p:spTgt spid="3">
                                            <p:txEl>
                                              <p:pRg st="10" end="10"/>
                                            </p:txEl>
                                          </p:spTgt>
                                        </p:tgtEl>
                                      </p:cBhvr>
                                    </p:animEffect>
                                    <p:anim calcmode="lin" valueType="num">
                                      <p:cBhvr>
                                        <p:cTn id="65"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66" dur="1000" fill="hold"/>
                                        <p:tgtEl>
                                          <p:spTgt spid="3">
                                            <p:txEl>
                                              <p:pRg st="10" end="10"/>
                                            </p:txEl>
                                          </p:spTgt>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0"/>
                                  </p:stCondLst>
                                  <p:childTnLst>
                                    <p:set>
                                      <p:cBhvr>
                                        <p:cTn id="68" dur="1" fill="hold">
                                          <p:stCondLst>
                                            <p:cond delay="0"/>
                                          </p:stCondLst>
                                        </p:cTn>
                                        <p:tgtEl>
                                          <p:spTgt spid="3">
                                            <p:txEl>
                                              <p:pRg st="11" end="11"/>
                                            </p:txEl>
                                          </p:spTgt>
                                        </p:tgtEl>
                                        <p:attrNameLst>
                                          <p:attrName>style.visibility</p:attrName>
                                        </p:attrNameLst>
                                      </p:cBhvr>
                                      <p:to>
                                        <p:strVal val="visible"/>
                                      </p:to>
                                    </p:set>
                                    <p:animEffect transition="in" filter="fade">
                                      <p:cBhvr>
                                        <p:cTn id="69" dur="1000"/>
                                        <p:tgtEl>
                                          <p:spTgt spid="3">
                                            <p:txEl>
                                              <p:pRg st="11" end="11"/>
                                            </p:txEl>
                                          </p:spTgt>
                                        </p:tgtEl>
                                      </p:cBhvr>
                                    </p:animEffect>
                                    <p:anim calcmode="lin" valueType="num">
                                      <p:cBhvr>
                                        <p:cTn id="70"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71"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p:cNvSpPr>
            <a:spLocks noGrp="1"/>
          </p:cNvSpPr>
          <p:nvPr>
            <p:ph type="subTitle" idx="1"/>
          </p:nvPr>
        </p:nvSpPr>
        <p:spPr>
          <a:xfrm>
            <a:off x="561455" y="3610350"/>
            <a:ext cx="4260000" cy="370200"/>
          </a:xfrm>
        </p:spPr>
        <p:txBody>
          <a:bodyPr/>
          <a:lstStyle/>
          <a:p>
            <a:r>
              <a:rPr lang="en-US" dirty="0" err="1" smtClean="0">
                <a:solidFill>
                  <a:schemeClr val="bg2"/>
                </a:solidFill>
              </a:rPr>
              <a:t>ksd</a:t>
            </a:r>
            <a:endParaRPr lang="fr-FR" dirty="0">
              <a:solidFill>
                <a:schemeClr val="bg2"/>
              </a:solidFill>
            </a:endParaRPr>
          </a:p>
        </p:txBody>
      </p:sp>
      <p:pic>
        <p:nvPicPr>
          <p:cNvPr id="5" name="Image 4"/>
          <p:cNvPicPr>
            <a:picLocks noChangeAspect="1"/>
          </p:cNvPicPr>
          <p:nvPr/>
        </p:nvPicPr>
        <p:blipFill>
          <a:blip r:embed="rId2"/>
          <a:stretch>
            <a:fillRect/>
          </a:stretch>
        </p:blipFill>
        <p:spPr>
          <a:xfrm>
            <a:off x="5211410" y="791330"/>
            <a:ext cx="3724979" cy="3090940"/>
          </a:xfrm>
          <a:prstGeom prst="rect">
            <a:avLst/>
          </a:prstGeom>
        </p:spPr>
      </p:pic>
      <p:sp>
        <p:nvSpPr>
          <p:cNvPr id="92" name="ZoneTexte 91"/>
          <p:cNvSpPr txBox="1"/>
          <p:nvPr/>
        </p:nvSpPr>
        <p:spPr>
          <a:xfrm>
            <a:off x="561455" y="1168400"/>
            <a:ext cx="3020575" cy="1015663"/>
          </a:xfrm>
          <a:prstGeom prst="rect">
            <a:avLst/>
          </a:prstGeom>
          <a:noFill/>
        </p:spPr>
        <p:txBody>
          <a:bodyPr wrap="square" rtlCol="0">
            <a:spAutoFit/>
          </a:bodyPr>
          <a:lstStyle/>
          <a:p>
            <a:r>
              <a:rPr lang="en-US" sz="6000" dirty="0" smtClean="0">
                <a:solidFill>
                  <a:schemeClr val="accent1"/>
                </a:solidFill>
                <a:latin typeface="Zen Dots" panose="020B0604020202020204" charset="0"/>
              </a:rPr>
              <a:t>02</a:t>
            </a:r>
            <a:endParaRPr lang="fr-FR" sz="4000" dirty="0">
              <a:solidFill>
                <a:schemeClr val="accent1"/>
              </a:solidFill>
              <a:latin typeface="Zen Dots" panose="020B0604020202020204" charset="0"/>
            </a:endParaRPr>
          </a:p>
        </p:txBody>
      </p:sp>
      <p:sp>
        <p:nvSpPr>
          <p:cNvPr id="93" name="ZoneTexte 92"/>
          <p:cNvSpPr txBox="1"/>
          <p:nvPr/>
        </p:nvSpPr>
        <p:spPr>
          <a:xfrm>
            <a:off x="717550" y="2324100"/>
            <a:ext cx="3403600" cy="923330"/>
          </a:xfrm>
          <a:prstGeom prst="rect">
            <a:avLst/>
          </a:prstGeom>
          <a:noFill/>
        </p:spPr>
        <p:txBody>
          <a:bodyPr wrap="square" rtlCol="0">
            <a:spAutoFit/>
          </a:bodyPr>
          <a:lstStyle/>
          <a:p>
            <a:r>
              <a:rPr lang="en-US" sz="5400" dirty="0" smtClean="0">
                <a:solidFill>
                  <a:schemeClr val="tx1"/>
                </a:solidFill>
                <a:latin typeface="Zen Dots" panose="020B0604020202020204" charset="0"/>
              </a:rPr>
              <a:t>TIC</a:t>
            </a:r>
            <a:endParaRPr lang="fr-FR" sz="5400" dirty="0">
              <a:solidFill>
                <a:schemeClr val="tx1"/>
              </a:solidFill>
              <a:latin typeface="Zen Dots" panose="020B0604020202020204" charset="0"/>
            </a:endParaRPr>
          </a:p>
        </p:txBody>
      </p:sp>
    </p:spTree>
    <p:extLst>
      <p:ext uri="{BB962C8B-B14F-4D97-AF65-F5344CB8AC3E}">
        <p14:creationId xmlns:p14="http://schemas.microsoft.com/office/powerpoint/2010/main" val="3372322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TIC</a:t>
            </a:r>
            <a:endParaRPr lang="fr-FR" dirty="0"/>
          </a:p>
        </p:txBody>
      </p:sp>
      <p:sp>
        <p:nvSpPr>
          <p:cNvPr id="3" name="Sous-titre 2"/>
          <p:cNvSpPr>
            <a:spLocks noGrp="1"/>
          </p:cNvSpPr>
          <p:nvPr>
            <p:ph type="subTitle" idx="1"/>
          </p:nvPr>
        </p:nvSpPr>
        <p:spPr>
          <a:xfrm>
            <a:off x="869950" y="1220926"/>
            <a:ext cx="7637150" cy="4017824"/>
          </a:xfrm>
        </p:spPr>
        <p:txBody>
          <a:bodyPr/>
          <a:lstStyle/>
          <a:p>
            <a:pPr marL="139700" indent="0" algn="ctr">
              <a:buNone/>
            </a:pPr>
            <a:r>
              <a:rPr lang="en-US" sz="1800" dirty="0">
                <a:latin typeface="Times New Roman" panose="02020603050405020304" pitchFamily="18" charset="0"/>
                <a:cs typeface="Times New Roman" panose="02020603050405020304" pitchFamily="18" charset="0"/>
              </a:rPr>
              <a:t>ICT, or Information and Communication Technology, encompasses technologies facilitating information access through telecommunication, focusing on communication technologies like the internet, wireless networks, and cell phones (</a:t>
            </a:r>
            <a:r>
              <a:rPr lang="en-US" sz="1800" dirty="0" err="1">
                <a:latin typeface="Times New Roman" panose="02020603050405020304" pitchFamily="18" charset="0"/>
                <a:cs typeface="Times New Roman" panose="02020603050405020304" pitchFamily="18" charset="0"/>
              </a:rPr>
              <a:t>Ratheeswari</a:t>
            </a:r>
            <a:r>
              <a:rPr lang="en-US" sz="1800" dirty="0">
                <a:latin typeface="Times New Roman" panose="02020603050405020304" pitchFamily="18" charset="0"/>
                <a:cs typeface="Times New Roman" panose="02020603050405020304" pitchFamily="18" charset="0"/>
              </a:rPr>
              <a:t>, 2018). According to UNESCO, ICT is a scientific discipline and management technique crucial for handling information, with applications extending to social, economic, and cultural domains. UNESCO's glossary further defines ICT as a diverse set of technological tools for transmitting, storing, creating, sharing, or exchanging information. These tools include computers, the internet, live and recorded broadcasting technologies, and telephony (fixed or mobile, satellite, </a:t>
            </a:r>
            <a:r>
              <a:rPr lang="en-US" sz="1800" dirty="0" err="1">
                <a:latin typeface="Times New Roman" panose="02020603050405020304" pitchFamily="18" charset="0"/>
                <a:cs typeface="Times New Roman" panose="02020603050405020304" pitchFamily="18" charset="0"/>
              </a:rPr>
              <a:t>visio</a:t>
            </a:r>
            <a:r>
              <a:rPr lang="en-US" sz="1800" dirty="0">
                <a:latin typeface="Times New Roman" panose="02020603050405020304" pitchFamily="18" charset="0"/>
                <a:cs typeface="Times New Roman" panose="02020603050405020304" pitchFamily="18" charset="0"/>
              </a:rPr>
              <a:t>/video-conferencing) (UNESCO, 2023).</a:t>
            </a:r>
            <a:endParaRPr lang="fr-FR" sz="1800" dirty="0">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3153245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55"/>
        <p:cNvGrpSpPr/>
        <p:nvPr/>
      </p:nvGrpSpPr>
      <p:grpSpPr>
        <a:xfrm>
          <a:off x="0" y="0"/>
          <a:ext cx="0" cy="0"/>
          <a:chOff x="0" y="0"/>
          <a:chExt cx="0" cy="0"/>
        </a:xfrm>
      </p:grpSpPr>
      <p:sp>
        <p:nvSpPr>
          <p:cNvPr id="1456" name="Google Shape;1456;p69"/>
          <p:cNvSpPr txBox="1">
            <a:spLocks noGrp="1"/>
          </p:cNvSpPr>
          <p:nvPr>
            <p:ph type="subTitle" idx="2"/>
          </p:nvPr>
        </p:nvSpPr>
        <p:spPr>
          <a:xfrm>
            <a:off x="4869223" y="2196506"/>
            <a:ext cx="1975200" cy="484800"/>
          </a:xfrm>
          <a:prstGeom prst="rect">
            <a:avLst/>
          </a:prstGeom>
        </p:spPr>
        <p:txBody>
          <a:bodyPr spcFirstLastPara="1" wrap="square" lIns="91425" tIns="91425" rIns="91425" bIns="91425" anchor="t" anchorCtr="0">
            <a:noAutofit/>
          </a:bodyPr>
          <a:lstStyle/>
          <a:p>
            <a:pPr marL="0" lvl="0" indent="0"/>
            <a:r>
              <a:rPr lang="en-US" dirty="0">
                <a:latin typeface="Times New Roman" panose="02020603050405020304" pitchFamily="18" charset="0"/>
                <a:cs typeface="Times New Roman" panose="02020603050405020304" pitchFamily="18" charset="0"/>
              </a:rPr>
              <a:t>Websites, blogs, emails, and online platforms</a:t>
            </a:r>
            <a:r>
              <a:rPr lang="en-US" dirty="0"/>
              <a:t>.</a:t>
            </a:r>
            <a:endParaRPr dirty="0"/>
          </a:p>
        </p:txBody>
      </p:sp>
      <p:sp>
        <p:nvSpPr>
          <p:cNvPr id="1457" name="Google Shape;1457;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Examples</a:t>
            </a:r>
            <a:endParaRPr dirty="0"/>
          </a:p>
        </p:txBody>
      </p:sp>
      <p:sp>
        <p:nvSpPr>
          <p:cNvPr id="1458" name="Google Shape;1458;p69"/>
          <p:cNvSpPr txBox="1">
            <a:spLocks noGrp="1"/>
          </p:cNvSpPr>
          <p:nvPr>
            <p:ph type="subTitle" idx="1"/>
          </p:nvPr>
        </p:nvSpPr>
        <p:spPr>
          <a:xfrm>
            <a:off x="2346403" y="2094882"/>
            <a:ext cx="1975200" cy="484800"/>
          </a:xfrm>
          <a:prstGeom prst="rect">
            <a:avLst/>
          </a:prstGeom>
        </p:spPr>
        <p:txBody>
          <a:bodyPr spcFirstLastPara="1" wrap="square" lIns="91425" tIns="91425" rIns="91425" bIns="91425" anchor="t" anchorCtr="0">
            <a:noAutofit/>
          </a:bodyPr>
          <a:lstStyle/>
          <a:p>
            <a:pPr marL="0" lvl="0" indent="0"/>
            <a:r>
              <a:rPr lang="en-US" dirty="0">
                <a:latin typeface="Times New Roman" panose="02020603050405020304" pitchFamily="18" charset="0"/>
                <a:cs typeface="Times New Roman" panose="02020603050405020304" pitchFamily="18" charset="0"/>
              </a:rPr>
              <a:t>Personal computers, laptops, and tablets</a:t>
            </a:r>
            <a:endParaRPr dirty="0">
              <a:latin typeface="Times New Roman" panose="02020603050405020304" pitchFamily="18" charset="0"/>
              <a:cs typeface="Times New Roman" panose="02020603050405020304" pitchFamily="18" charset="0"/>
            </a:endParaRPr>
          </a:p>
        </p:txBody>
      </p:sp>
      <p:sp>
        <p:nvSpPr>
          <p:cNvPr id="1459" name="Google Shape;1459;p69"/>
          <p:cNvSpPr txBox="1">
            <a:spLocks noGrp="1"/>
          </p:cNvSpPr>
          <p:nvPr>
            <p:ph type="subTitle" idx="3"/>
          </p:nvPr>
        </p:nvSpPr>
        <p:spPr>
          <a:xfrm>
            <a:off x="1111105" y="3756882"/>
            <a:ext cx="1975200" cy="484800"/>
          </a:xfrm>
          <a:prstGeom prst="rect">
            <a:avLst/>
          </a:prstGeom>
        </p:spPr>
        <p:txBody>
          <a:bodyPr spcFirstLastPara="1" wrap="square" lIns="91425" tIns="91425" rIns="91425" bIns="91425" anchor="t" anchorCtr="0">
            <a:noAutofit/>
          </a:bodyPr>
          <a:lstStyle/>
          <a:p>
            <a:pPr marL="0" lvl="0" indent="0"/>
            <a:r>
              <a:rPr lang="en-US" sz="1200" dirty="0">
                <a:latin typeface="Times New Roman" panose="02020603050405020304" pitchFamily="18" charset="0"/>
                <a:cs typeface="Times New Roman" panose="02020603050405020304" pitchFamily="18" charset="0"/>
              </a:rPr>
              <a:t>Automated systems and machines designed to perform tasks without direct human intervention</a:t>
            </a:r>
            <a:endParaRPr sz="1200" dirty="0">
              <a:latin typeface="Times New Roman" panose="02020603050405020304" pitchFamily="18" charset="0"/>
              <a:cs typeface="Times New Roman" panose="02020603050405020304" pitchFamily="18" charset="0"/>
            </a:endParaRPr>
          </a:p>
        </p:txBody>
      </p:sp>
      <p:sp>
        <p:nvSpPr>
          <p:cNvPr id="1460" name="Google Shape;1460;p69"/>
          <p:cNvSpPr txBox="1">
            <a:spLocks noGrp="1"/>
          </p:cNvSpPr>
          <p:nvPr>
            <p:ph type="subTitle" idx="4"/>
          </p:nvPr>
        </p:nvSpPr>
        <p:spPr>
          <a:xfrm>
            <a:off x="3598841" y="3871350"/>
            <a:ext cx="1975200" cy="484800"/>
          </a:xfrm>
          <a:prstGeom prst="rect">
            <a:avLst/>
          </a:prstGeom>
        </p:spPr>
        <p:txBody>
          <a:bodyPr spcFirstLastPara="1" wrap="square" lIns="91425" tIns="91425" rIns="91425" bIns="91425" anchor="t" anchorCtr="0">
            <a:noAutofit/>
          </a:bodyPr>
          <a:lstStyle/>
          <a:p>
            <a:pPr marL="0" lvl="0" indent="0"/>
            <a:r>
              <a:rPr lang="en-US" sz="1100" dirty="0" smtClean="0">
                <a:latin typeface="Times New Roman" panose="02020603050405020304" pitchFamily="18" charset="0"/>
                <a:cs typeface="Times New Roman" panose="02020603050405020304" pitchFamily="18" charset="0"/>
              </a:rPr>
              <a:t>Technologies </a:t>
            </a:r>
            <a:r>
              <a:rPr lang="en-US" sz="1100" dirty="0">
                <a:latin typeface="Times New Roman" panose="02020603050405020304" pitchFamily="18" charset="0"/>
                <a:cs typeface="Times New Roman" panose="02020603050405020304" pitchFamily="18" charset="0"/>
              </a:rPr>
              <a:t>that simulate human intelligence, including machine learning and natural language processing</a:t>
            </a:r>
            <a:r>
              <a:rPr lang="en-US" sz="1100" dirty="0"/>
              <a:t>.</a:t>
            </a:r>
            <a:endParaRPr sz="1100" dirty="0"/>
          </a:p>
        </p:txBody>
      </p:sp>
      <p:sp>
        <p:nvSpPr>
          <p:cNvPr id="1461" name="Google Shape;1461;p69"/>
          <p:cNvSpPr txBox="1">
            <a:spLocks noGrp="1"/>
          </p:cNvSpPr>
          <p:nvPr>
            <p:ph type="subTitle" idx="5"/>
          </p:nvPr>
        </p:nvSpPr>
        <p:spPr>
          <a:xfrm>
            <a:off x="6052295" y="3756882"/>
            <a:ext cx="1975200" cy="484800"/>
          </a:xfrm>
          <a:prstGeom prst="rect">
            <a:avLst/>
          </a:prstGeom>
        </p:spPr>
        <p:txBody>
          <a:bodyPr spcFirstLastPara="1" wrap="square" lIns="91425" tIns="91425" rIns="91425" bIns="91425" anchor="t" anchorCtr="0">
            <a:noAutofit/>
          </a:bodyPr>
          <a:lstStyle/>
          <a:p>
            <a:pPr marL="0" lvl="0" indent="0"/>
            <a:r>
              <a:rPr lang="en-US" sz="1200" dirty="0">
                <a:latin typeface="Times New Roman" panose="02020603050405020304" pitchFamily="18" charset="0"/>
                <a:cs typeface="Times New Roman" panose="02020603050405020304" pitchFamily="18" charset="0"/>
              </a:rPr>
              <a:t>Fixed-line and mobile phones, satellite communication, </a:t>
            </a:r>
            <a:r>
              <a:rPr lang="en-US" sz="1200" dirty="0" err="1">
                <a:latin typeface="Times New Roman" panose="02020603050405020304" pitchFamily="18" charset="0"/>
                <a:cs typeface="Times New Roman" panose="02020603050405020304" pitchFamily="18" charset="0"/>
              </a:rPr>
              <a:t>visio</a:t>
            </a:r>
            <a:r>
              <a:rPr lang="en-US" sz="1200" dirty="0">
                <a:latin typeface="Times New Roman" panose="02020603050405020304" pitchFamily="18" charset="0"/>
                <a:cs typeface="Times New Roman" panose="02020603050405020304" pitchFamily="18" charset="0"/>
              </a:rPr>
              <a:t>/video-conferencing.</a:t>
            </a:r>
            <a:endParaRPr sz="1200" dirty="0">
              <a:latin typeface="Times New Roman" panose="02020603050405020304" pitchFamily="18" charset="0"/>
              <a:cs typeface="Times New Roman" panose="02020603050405020304" pitchFamily="18" charset="0"/>
            </a:endParaRPr>
          </a:p>
        </p:txBody>
      </p:sp>
      <p:sp>
        <p:nvSpPr>
          <p:cNvPr id="1462" name="Google Shape;1462;p69"/>
          <p:cNvSpPr txBox="1">
            <a:spLocks noGrp="1"/>
          </p:cNvSpPr>
          <p:nvPr>
            <p:ph type="subTitle" idx="6"/>
          </p:nvPr>
        </p:nvSpPr>
        <p:spPr>
          <a:xfrm>
            <a:off x="2347978" y="1833388"/>
            <a:ext cx="1978200" cy="377100"/>
          </a:xfrm>
          <a:prstGeom prst="rect">
            <a:avLst/>
          </a:prstGeom>
        </p:spPr>
        <p:txBody>
          <a:bodyPr spcFirstLastPara="1" wrap="square" lIns="91425" tIns="91425" rIns="91425" bIns="91425" anchor="b" anchorCtr="0">
            <a:noAutofit/>
          </a:bodyPr>
          <a:lstStyle/>
          <a:p>
            <a:pPr marL="0" lvl="0" indent="0"/>
            <a:r>
              <a:rPr lang="fr-FR" dirty="0"/>
              <a:t>Computers</a:t>
            </a:r>
            <a:endParaRPr dirty="0"/>
          </a:p>
        </p:txBody>
      </p:sp>
      <p:sp>
        <p:nvSpPr>
          <p:cNvPr id="1463" name="Google Shape;1463;p69"/>
          <p:cNvSpPr txBox="1">
            <a:spLocks noGrp="1"/>
          </p:cNvSpPr>
          <p:nvPr>
            <p:ph type="subTitle" idx="8"/>
          </p:nvPr>
        </p:nvSpPr>
        <p:spPr>
          <a:xfrm>
            <a:off x="1111105" y="3494250"/>
            <a:ext cx="1978200" cy="377100"/>
          </a:xfrm>
          <a:prstGeom prst="rect">
            <a:avLst/>
          </a:prstGeom>
        </p:spPr>
        <p:txBody>
          <a:bodyPr spcFirstLastPara="1" wrap="square" lIns="91425" tIns="91425" rIns="91425" bIns="91425" anchor="b" anchorCtr="0">
            <a:noAutofit/>
          </a:bodyPr>
          <a:lstStyle/>
          <a:p>
            <a:pPr marL="0" lvl="0" indent="0"/>
            <a:r>
              <a:rPr lang="fr-FR" dirty="0" err="1"/>
              <a:t>Robotics</a:t>
            </a:r>
            <a:endParaRPr dirty="0"/>
          </a:p>
        </p:txBody>
      </p:sp>
      <p:sp>
        <p:nvSpPr>
          <p:cNvPr id="1464" name="Google Shape;1464;p69"/>
          <p:cNvSpPr txBox="1">
            <a:spLocks noGrp="1"/>
          </p:cNvSpPr>
          <p:nvPr>
            <p:ph type="subTitle" idx="9"/>
          </p:nvPr>
        </p:nvSpPr>
        <p:spPr>
          <a:xfrm>
            <a:off x="3448131" y="3585741"/>
            <a:ext cx="2242338" cy="377100"/>
          </a:xfrm>
          <a:prstGeom prst="rect">
            <a:avLst/>
          </a:prstGeom>
        </p:spPr>
        <p:txBody>
          <a:bodyPr spcFirstLastPara="1" wrap="square" lIns="91425" tIns="91425" rIns="91425" bIns="91425" anchor="b" anchorCtr="0">
            <a:noAutofit/>
          </a:bodyPr>
          <a:lstStyle/>
          <a:p>
            <a:pPr marL="0" lvl="0" indent="0"/>
            <a:r>
              <a:rPr lang="fr-FR" sz="1600" dirty="0" err="1"/>
              <a:t>Artificial</a:t>
            </a:r>
            <a:r>
              <a:rPr lang="fr-FR" sz="1600" dirty="0"/>
              <a:t> Intelligence</a:t>
            </a:r>
            <a:endParaRPr sz="1600" dirty="0"/>
          </a:p>
        </p:txBody>
      </p:sp>
      <p:sp>
        <p:nvSpPr>
          <p:cNvPr id="1465" name="Google Shape;1465;p69"/>
          <p:cNvSpPr txBox="1">
            <a:spLocks noGrp="1"/>
          </p:cNvSpPr>
          <p:nvPr>
            <p:ph type="subTitle" idx="13"/>
          </p:nvPr>
        </p:nvSpPr>
        <p:spPr>
          <a:xfrm>
            <a:off x="6050795" y="3494250"/>
            <a:ext cx="1978200" cy="377100"/>
          </a:xfrm>
          <a:prstGeom prst="rect">
            <a:avLst/>
          </a:prstGeom>
        </p:spPr>
        <p:txBody>
          <a:bodyPr spcFirstLastPara="1" wrap="square" lIns="91425" tIns="91425" rIns="91425" bIns="91425" anchor="b" anchorCtr="0">
            <a:noAutofit/>
          </a:bodyPr>
          <a:lstStyle/>
          <a:p>
            <a:pPr marL="0" lvl="0" indent="0"/>
            <a:r>
              <a:rPr lang="fr-FR" dirty="0" err="1"/>
              <a:t>Telephony</a:t>
            </a:r>
            <a:endParaRPr dirty="0"/>
          </a:p>
        </p:txBody>
      </p:sp>
      <p:sp>
        <p:nvSpPr>
          <p:cNvPr id="1466" name="Google Shape;1466;p69"/>
          <p:cNvSpPr txBox="1">
            <a:spLocks noGrp="1"/>
          </p:cNvSpPr>
          <p:nvPr>
            <p:ph type="subTitle" idx="7"/>
          </p:nvPr>
        </p:nvSpPr>
        <p:spPr>
          <a:xfrm>
            <a:off x="4929814" y="1954647"/>
            <a:ext cx="1978200" cy="377100"/>
          </a:xfrm>
          <a:prstGeom prst="rect">
            <a:avLst/>
          </a:prstGeom>
        </p:spPr>
        <p:txBody>
          <a:bodyPr spcFirstLastPara="1" wrap="square" lIns="91425" tIns="91425" rIns="91425" bIns="91425" anchor="b" anchorCtr="0">
            <a:noAutofit/>
          </a:bodyPr>
          <a:lstStyle/>
          <a:p>
            <a:pPr marL="0" lvl="0" indent="0"/>
            <a:r>
              <a:rPr lang="fr-FR" sz="1600" dirty="0"/>
              <a:t>Internet Technologies</a:t>
            </a:r>
            <a:endParaRPr sz="1600" dirty="0"/>
          </a:p>
        </p:txBody>
      </p:sp>
      <p:grpSp>
        <p:nvGrpSpPr>
          <p:cNvPr id="1467" name="Google Shape;1467;p69"/>
          <p:cNvGrpSpPr/>
          <p:nvPr/>
        </p:nvGrpSpPr>
        <p:grpSpPr>
          <a:xfrm>
            <a:off x="3112281" y="1316553"/>
            <a:ext cx="449582" cy="370381"/>
            <a:chOff x="1096448" y="2724610"/>
            <a:chExt cx="449582" cy="370381"/>
          </a:xfrm>
        </p:grpSpPr>
        <p:sp>
          <p:nvSpPr>
            <p:cNvPr id="1468" name="Google Shape;1468;p69"/>
            <p:cNvSpPr/>
            <p:nvPr/>
          </p:nvSpPr>
          <p:spPr>
            <a:xfrm>
              <a:off x="1341581" y="2833455"/>
              <a:ext cx="23708" cy="12760"/>
            </a:xfrm>
            <a:custGeom>
              <a:avLst/>
              <a:gdLst/>
              <a:ahLst/>
              <a:cxnLst/>
              <a:rect l="l" t="t" r="r" b="b"/>
              <a:pathLst>
                <a:path w="108" h="60" extrusionOk="0">
                  <a:moveTo>
                    <a:pt x="30" y="60"/>
                  </a:moveTo>
                  <a:cubicBezTo>
                    <a:pt x="78" y="60"/>
                    <a:pt x="78" y="60"/>
                    <a:pt x="78" y="60"/>
                  </a:cubicBezTo>
                  <a:cubicBezTo>
                    <a:pt x="95" y="60"/>
                    <a:pt x="108" y="47"/>
                    <a:pt x="108" y="30"/>
                  </a:cubicBezTo>
                  <a:cubicBezTo>
                    <a:pt x="108" y="14"/>
                    <a:pt x="95" y="0"/>
                    <a:pt x="78" y="0"/>
                  </a:cubicBezTo>
                  <a:cubicBezTo>
                    <a:pt x="30" y="0"/>
                    <a:pt x="30" y="0"/>
                    <a:pt x="30" y="0"/>
                  </a:cubicBezTo>
                  <a:cubicBezTo>
                    <a:pt x="13" y="0"/>
                    <a:pt x="0" y="14"/>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69"/>
            <p:cNvSpPr/>
            <p:nvPr/>
          </p:nvSpPr>
          <p:spPr>
            <a:xfrm>
              <a:off x="1379082" y="2833455"/>
              <a:ext cx="52347" cy="12760"/>
            </a:xfrm>
            <a:custGeom>
              <a:avLst/>
              <a:gdLst/>
              <a:ahLst/>
              <a:cxnLst/>
              <a:rect l="l" t="t" r="r" b="b"/>
              <a:pathLst>
                <a:path w="236" h="60" extrusionOk="0">
                  <a:moveTo>
                    <a:pt x="30" y="60"/>
                  </a:moveTo>
                  <a:cubicBezTo>
                    <a:pt x="206" y="60"/>
                    <a:pt x="206" y="60"/>
                    <a:pt x="206" y="60"/>
                  </a:cubicBezTo>
                  <a:cubicBezTo>
                    <a:pt x="223" y="60"/>
                    <a:pt x="236" y="47"/>
                    <a:pt x="236" y="30"/>
                  </a:cubicBezTo>
                  <a:cubicBezTo>
                    <a:pt x="236" y="14"/>
                    <a:pt x="223" y="0"/>
                    <a:pt x="206" y="0"/>
                  </a:cubicBezTo>
                  <a:cubicBezTo>
                    <a:pt x="30" y="0"/>
                    <a:pt x="30" y="0"/>
                    <a:pt x="30" y="0"/>
                  </a:cubicBezTo>
                  <a:cubicBezTo>
                    <a:pt x="13" y="0"/>
                    <a:pt x="0" y="14"/>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69"/>
            <p:cNvSpPr/>
            <p:nvPr/>
          </p:nvSpPr>
          <p:spPr>
            <a:xfrm>
              <a:off x="1341581" y="2861810"/>
              <a:ext cx="23708" cy="13720"/>
            </a:xfrm>
            <a:custGeom>
              <a:avLst/>
              <a:gdLst/>
              <a:ahLst/>
              <a:cxnLst/>
              <a:rect l="l" t="t" r="r" b="b"/>
              <a:pathLst>
                <a:path w="108" h="60" extrusionOk="0">
                  <a:moveTo>
                    <a:pt x="30" y="60"/>
                  </a:moveTo>
                  <a:cubicBezTo>
                    <a:pt x="78" y="60"/>
                    <a:pt x="78" y="60"/>
                    <a:pt x="78" y="60"/>
                  </a:cubicBezTo>
                  <a:cubicBezTo>
                    <a:pt x="95" y="60"/>
                    <a:pt x="108" y="47"/>
                    <a:pt x="108" y="30"/>
                  </a:cubicBezTo>
                  <a:cubicBezTo>
                    <a:pt x="108" y="14"/>
                    <a:pt x="95" y="0"/>
                    <a:pt x="78" y="0"/>
                  </a:cubicBezTo>
                  <a:cubicBezTo>
                    <a:pt x="30" y="0"/>
                    <a:pt x="30" y="0"/>
                    <a:pt x="30" y="0"/>
                  </a:cubicBezTo>
                  <a:cubicBezTo>
                    <a:pt x="13" y="0"/>
                    <a:pt x="0" y="14"/>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69"/>
            <p:cNvSpPr/>
            <p:nvPr/>
          </p:nvSpPr>
          <p:spPr>
            <a:xfrm>
              <a:off x="1379082" y="2861810"/>
              <a:ext cx="52347" cy="13720"/>
            </a:xfrm>
            <a:custGeom>
              <a:avLst/>
              <a:gdLst/>
              <a:ahLst/>
              <a:cxnLst/>
              <a:rect l="l" t="t" r="r" b="b"/>
              <a:pathLst>
                <a:path w="236" h="60" extrusionOk="0">
                  <a:moveTo>
                    <a:pt x="30" y="60"/>
                  </a:moveTo>
                  <a:cubicBezTo>
                    <a:pt x="206" y="60"/>
                    <a:pt x="206" y="60"/>
                    <a:pt x="206" y="60"/>
                  </a:cubicBezTo>
                  <a:cubicBezTo>
                    <a:pt x="223" y="60"/>
                    <a:pt x="236" y="47"/>
                    <a:pt x="236" y="30"/>
                  </a:cubicBezTo>
                  <a:cubicBezTo>
                    <a:pt x="236" y="14"/>
                    <a:pt x="223" y="0"/>
                    <a:pt x="206" y="0"/>
                  </a:cubicBezTo>
                  <a:cubicBezTo>
                    <a:pt x="30" y="0"/>
                    <a:pt x="30" y="0"/>
                    <a:pt x="30" y="0"/>
                  </a:cubicBezTo>
                  <a:cubicBezTo>
                    <a:pt x="13" y="0"/>
                    <a:pt x="0" y="14"/>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69"/>
            <p:cNvSpPr/>
            <p:nvPr/>
          </p:nvSpPr>
          <p:spPr>
            <a:xfrm>
              <a:off x="1341581" y="2891079"/>
              <a:ext cx="23708" cy="12760"/>
            </a:xfrm>
            <a:custGeom>
              <a:avLst/>
              <a:gdLst/>
              <a:ahLst/>
              <a:cxnLst/>
              <a:rect l="l" t="t" r="r" b="b"/>
              <a:pathLst>
                <a:path w="108" h="60" extrusionOk="0">
                  <a:moveTo>
                    <a:pt x="30" y="60"/>
                  </a:moveTo>
                  <a:cubicBezTo>
                    <a:pt x="78" y="60"/>
                    <a:pt x="78" y="60"/>
                    <a:pt x="78" y="60"/>
                  </a:cubicBezTo>
                  <a:cubicBezTo>
                    <a:pt x="95" y="60"/>
                    <a:pt x="108" y="46"/>
                    <a:pt x="108" y="30"/>
                  </a:cubicBezTo>
                  <a:cubicBezTo>
                    <a:pt x="108" y="13"/>
                    <a:pt x="95" y="0"/>
                    <a:pt x="78" y="0"/>
                  </a:cubicBezTo>
                  <a:cubicBezTo>
                    <a:pt x="30" y="0"/>
                    <a:pt x="30" y="0"/>
                    <a:pt x="30" y="0"/>
                  </a:cubicBezTo>
                  <a:cubicBezTo>
                    <a:pt x="13" y="0"/>
                    <a:pt x="0" y="13"/>
                    <a:pt x="0" y="30"/>
                  </a:cubicBezTo>
                  <a:cubicBezTo>
                    <a:pt x="0" y="46"/>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69"/>
            <p:cNvSpPr/>
            <p:nvPr/>
          </p:nvSpPr>
          <p:spPr>
            <a:xfrm>
              <a:off x="1398290" y="2891079"/>
              <a:ext cx="88029" cy="12760"/>
            </a:xfrm>
            <a:custGeom>
              <a:avLst/>
              <a:gdLst/>
              <a:ahLst/>
              <a:cxnLst/>
              <a:rect l="l" t="t" r="r" b="b"/>
              <a:pathLst>
                <a:path w="401" h="60" extrusionOk="0">
                  <a:moveTo>
                    <a:pt x="0" y="30"/>
                  </a:moveTo>
                  <a:cubicBezTo>
                    <a:pt x="0" y="46"/>
                    <a:pt x="14" y="60"/>
                    <a:pt x="30" y="60"/>
                  </a:cubicBezTo>
                  <a:cubicBezTo>
                    <a:pt x="371" y="60"/>
                    <a:pt x="371" y="60"/>
                    <a:pt x="371" y="60"/>
                  </a:cubicBezTo>
                  <a:cubicBezTo>
                    <a:pt x="388" y="60"/>
                    <a:pt x="401" y="46"/>
                    <a:pt x="401" y="30"/>
                  </a:cubicBezTo>
                  <a:cubicBezTo>
                    <a:pt x="401" y="13"/>
                    <a:pt x="387" y="0"/>
                    <a:pt x="371" y="0"/>
                  </a:cubicBezTo>
                  <a:cubicBezTo>
                    <a:pt x="30" y="0"/>
                    <a:pt x="30" y="0"/>
                    <a:pt x="30" y="0"/>
                  </a:cubicBezTo>
                  <a:cubicBezTo>
                    <a:pt x="14" y="0"/>
                    <a:pt x="0" y="13"/>
                    <a:pt x="0" y="3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69"/>
            <p:cNvSpPr/>
            <p:nvPr/>
          </p:nvSpPr>
          <p:spPr>
            <a:xfrm>
              <a:off x="1341581" y="2919434"/>
              <a:ext cx="23708" cy="12760"/>
            </a:xfrm>
            <a:custGeom>
              <a:avLst/>
              <a:gdLst/>
              <a:ahLst/>
              <a:cxnLst/>
              <a:rect l="l" t="t" r="r" b="b"/>
              <a:pathLst>
                <a:path w="108" h="60" extrusionOk="0">
                  <a:moveTo>
                    <a:pt x="30" y="60"/>
                  </a:moveTo>
                  <a:cubicBezTo>
                    <a:pt x="78" y="60"/>
                    <a:pt x="78" y="60"/>
                    <a:pt x="78" y="60"/>
                  </a:cubicBezTo>
                  <a:cubicBezTo>
                    <a:pt x="95" y="60"/>
                    <a:pt x="108" y="47"/>
                    <a:pt x="108" y="30"/>
                  </a:cubicBezTo>
                  <a:cubicBezTo>
                    <a:pt x="108" y="14"/>
                    <a:pt x="95" y="0"/>
                    <a:pt x="78" y="0"/>
                  </a:cubicBezTo>
                  <a:cubicBezTo>
                    <a:pt x="30" y="0"/>
                    <a:pt x="30" y="0"/>
                    <a:pt x="30" y="0"/>
                  </a:cubicBezTo>
                  <a:cubicBezTo>
                    <a:pt x="13" y="0"/>
                    <a:pt x="0" y="14"/>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69"/>
            <p:cNvSpPr/>
            <p:nvPr/>
          </p:nvSpPr>
          <p:spPr>
            <a:xfrm>
              <a:off x="1395546" y="2919434"/>
              <a:ext cx="53783" cy="12760"/>
            </a:xfrm>
            <a:custGeom>
              <a:avLst/>
              <a:gdLst/>
              <a:ahLst/>
              <a:cxnLst/>
              <a:rect l="l" t="t" r="r" b="b"/>
              <a:pathLst>
                <a:path w="245" h="60" extrusionOk="0">
                  <a:moveTo>
                    <a:pt x="245" y="30"/>
                  </a:moveTo>
                  <a:cubicBezTo>
                    <a:pt x="245" y="14"/>
                    <a:pt x="231" y="0"/>
                    <a:pt x="215" y="0"/>
                  </a:cubicBezTo>
                  <a:cubicBezTo>
                    <a:pt x="30" y="0"/>
                    <a:pt x="30" y="0"/>
                    <a:pt x="30" y="0"/>
                  </a:cubicBezTo>
                  <a:cubicBezTo>
                    <a:pt x="13" y="0"/>
                    <a:pt x="0" y="14"/>
                    <a:pt x="0" y="30"/>
                  </a:cubicBezTo>
                  <a:cubicBezTo>
                    <a:pt x="0" y="47"/>
                    <a:pt x="13" y="60"/>
                    <a:pt x="30" y="60"/>
                  </a:cubicBezTo>
                  <a:cubicBezTo>
                    <a:pt x="215" y="60"/>
                    <a:pt x="215" y="60"/>
                    <a:pt x="215" y="60"/>
                  </a:cubicBezTo>
                  <a:cubicBezTo>
                    <a:pt x="231" y="60"/>
                    <a:pt x="245" y="47"/>
                    <a:pt x="245" y="3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69"/>
            <p:cNvSpPr/>
            <p:nvPr/>
          </p:nvSpPr>
          <p:spPr>
            <a:xfrm>
              <a:off x="1341581" y="2948703"/>
              <a:ext cx="23708" cy="12760"/>
            </a:xfrm>
            <a:custGeom>
              <a:avLst/>
              <a:gdLst/>
              <a:ahLst/>
              <a:cxnLst/>
              <a:rect l="l" t="t" r="r" b="b"/>
              <a:pathLst>
                <a:path w="108" h="60" extrusionOk="0">
                  <a:moveTo>
                    <a:pt x="30" y="60"/>
                  </a:moveTo>
                  <a:cubicBezTo>
                    <a:pt x="78" y="60"/>
                    <a:pt x="78" y="60"/>
                    <a:pt x="78" y="60"/>
                  </a:cubicBezTo>
                  <a:cubicBezTo>
                    <a:pt x="95" y="60"/>
                    <a:pt x="108" y="46"/>
                    <a:pt x="108" y="30"/>
                  </a:cubicBezTo>
                  <a:cubicBezTo>
                    <a:pt x="108" y="13"/>
                    <a:pt x="95" y="0"/>
                    <a:pt x="78" y="0"/>
                  </a:cubicBezTo>
                  <a:cubicBezTo>
                    <a:pt x="30" y="0"/>
                    <a:pt x="30" y="0"/>
                    <a:pt x="30" y="0"/>
                  </a:cubicBezTo>
                  <a:cubicBezTo>
                    <a:pt x="13" y="0"/>
                    <a:pt x="0" y="13"/>
                    <a:pt x="0" y="30"/>
                  </a:cubicBezTo>
                  <a:cubicBezTo>
                    <a:pt x="0" y="46"/>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69"/>
            <p:cNvSpPr/>
            <p:nvPr/>
          </p:nvSpPr>
          <p:spPr>
            <a:xfrm>
              <a:off x="1379082" y="2948703"/>
              <a:ext cx="25547" cy="12760"/>
            </a:xfrm>
            <a:custGeom>
              <a:avLst/>
              <a:gdLst/>
              <a:ahLst/>
              <a:cxnLst/>
              <a:rect l="l" t="t" r="r" b="b"/>
              <a:pathLst>
                <a:path w="114" h="60" extrusionOk="0">
                  <a:moveTo>
                    <a:pt x="30" y="60"/>
                  </a:moveTo>
                  <a:cubicBezTo>
                    <a:pt x="84" y="60"/>
                    <a:pt x="84" y="60"/>
                    <a:pt x="84" y="60"/>
                  </a:cubicBezTo>
                  <a:cubicBezTo>
                    <a:pt x="101" y="60"/>
                    <a:pt x="114" y="46"/>
                    <a:pt x="114" y="30"/>
                  </a:cubicBezTo>
                  <a:cubicBezTo>
                    <a:pt x="114" y="13"/>
                    <a:pt x="101" y="0"/>
                    <a:pt x="84" y="0"/>
                  </a:cubicBezTo>
                  <a:cubicBezTo>
                    <a:pt x="30" y="0"/>
                    <a:pt x="30" y="0"/>
                    <a:pt x="30" y="0"/>
                  </a:cubicBezTo>
                  <a:cubicBezTo>
                    <a:pt x="13" y="0"/>
                    <a:pt x="0" y="13"/>
                    <a:pt x="0" y="30"/>
                  </a:cubicBezTo>
                  <a:cubicBezTo>
                    <a:pt x="0" y="46"/>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69"/>
            <p:cNvSpPr/>
            <p:nvPr/>
          </p:nvSpPr>
          <p:spPr>
            <a:xfrm>
              <a:off x="1417499" y="2948703"/>
              <a:ext cx="68711" cy="12760"/>
            </a:xfrm>
            <a:custGeom>
              <a:avLst/>
              <a:gdLst/>
              <a:ahLst/>
              <a:cxnLst/>
              <a:rect l="l" t="t" r="r" b="b"/>
              <a:pathLst>
                <a:path w="313" h="60" extrusionOk="0">
                  <a:moveTo>
                    <a:pt x="283" y="0"/>
                  </a:moveTo>
                  <a:cubicBezTo>
                    <a:pt x="30" y="0"/>
                    <a:pt x="30" y="0"/>
                    <a:pt x="30" y="0"/>
                  </a:cubicBezTo>
                  <a:cubicBezTo>
                    <a:pt x="14" y="0"/>
                    <a:pt x="0" y="13"/>
                    <a:pt x="0" y="30"/>
                  </a:cubicBezTo>
                  <a:cubicBezTo>
                    <a:pt x="0" y="46"/>
                    <a:pt x="14" y="60"/>
                    <a:pt x="30" y="60"/>
                  </a:cubicBezTo>
                  <a:cubicBezTo>
                    <a:pt x="283" y="60"/>
                    <a:pt x="283" y="60"/>
                    <a:pt x="283" y="60"/>
                  </a:cubicBezTo>
                  <a:cubicBezTo>
                    <a:pt x="300" y="60"/>
                    <a:pt x="313" y="46"/>
                    <a:pt x="313" y="30"/>
                  </a:cubicBezTo>
                  <a:cubicBezTo>
                    <a:pt x="313" y="13"/>
                    <a:pt x="300" y="0"/>
                    <a:pt x="28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69"/>
            <p:cNvSpPr/>
            <p:nvPr/>
          </p:nvSpPr>
          <p:spPr>
            <a:xfrm>
              <a:off x="1096448" y="2724610"/>
              <a:ext cx="449582" cy="370381"/>
            </a:xfrm>
            <a:custGeom>
              <a:avLst/>
              <a:gdLst/>
              <a:ahLst/>
              <a:cxnLst/>
              <a:rect l="l" t="t" r="r" b="b"/>
              <a:pathLst>
                <a:path w="2048" h="1705" extrusionOk="0">
                  <a:moveTo>
                    <a:pt x="1942" y="0"/>
                  </a:moveTo>
                  <a:cubicBezTo>
                    <a:pt x="1462" y="0"/>
                    <a:pt x="1462" y="0"/>
                    <a:pt x="1462" y="0"/>
                  </a:cubicBezTo>
                  <a:cubicBezTo>
                    <a:pt x="1446" y="0"/>
                    <a:pt x="1432" y="14"/>
                    <a:pt x="1432" y="30"/>
                  </a:cubicBezTo>
                  <a:cubicBezTo>
                    <a:pt x="1432" y="47"/>
                    <a:pt x="1446" y="60"/>
                    <a:pt x="1462" y="60"/>
                  </a:cubicBezTo>
                  <a:cubicBezTo>
                    <a:pt x="1942" y="60"/>
                    <a:pt x="1942" y="60"/>
                    <a:pt x="1942" y="60"/>
                  </a:cubicBezTo>
                  <a:cubicBezTo>
                    <a:pt x="1967" y="60"/>
                    <a:pt x="1988" y="81"/>
                    <a:pt x="1988" y="107"/>
                  </a:cubicBezTo>
                  <a:cubicBezTo>
                    <a:pt x="1988" y="1157"/>
                    <a:pt x="1988" y="1157"/>
                    <a:pt x="1988" y="1157"/>
                  </a:cubicBezTo>
                  <a:cubicBezTo>
                    <a:pt x="1913" y="1157"/>
                    <a:pt x="1913" y="1157"/>
                    <a:pt x="1913" y="1157"/>
                  </a:cubicBezTo>
                  <a:cubicBezTo>
                    <a:pt x="1913" y="209"/>
                    <a:pt x="1913" y="209"/>
                    <a:pt x="1913" y="209"/>
                  </a:cubicBezTo>
                  <a:cubicBezTo>
                    <a:pt x="1913" y="209"/>
                    <a:pt x="1913" y="209"/>
                    <a:pt x="1913" y="209"/>
                  </a:cubicBezTo>
                  <a:cubicBezTo>
                    <a:pt x="1913" y="170"/>
                    <a:pt x="1882" y="138"/>
                    <a:pt x="1843" y="138"/>
                  </a:cubicBezTo>
                  <a:cubicBezTo>
                    <a:pt x="206" y="138"/>
                    <a:pt x="206" y="138"/>
                    <a:pt x="206" y="138"/>
                  </a:cubicBezTo>
                  <a:cubicBezTo>
                    <a:pt x="167" y="138"/>
                    <a:pt x="135" y="170"/>
                    <a:pt x="135" y="209"/>
                  </a:cubicBezTo>
                  <a:cubicBezTo>
                    <a:pt x="135" y="1157"/>
                    <a:pt x="135" y="1157"/>
                    <a:pt x="135" y="1157"/>
                  </a:cubicBezTo>
                  <a:cubicBezTo>
                    <a:pt x="60" y="1157"/>
                    <a:pt x="60" y="1157"/>
                    <a:pt x="60" y="1157"/>
                  </a:cubicBezTo>
                  <a:cubicBezTo>
                    <a:pt x="60" y="107"/>
                    <a:pt x="60" y="107"/>
                    <a:pt x="60" y="107"/>
                  </a:cubicBezTo>
                  <a:cubicBezTo>
                    <a:pt x="60" y="81"/>
                    <a:pt x="81" y="60"/>
                    <a:pt x="107" y="60"/>
                  </a:cubicBezTo>
                  <a:cubicBezTo>
                    <a:pt x="1324" y="60"/>
                    <a:pt x="1324" y="60"/>
                    <a:pt x="1324" y="60"/>
                  </a:cubicBezTo>
                  <a:cubicBezTo>
                    <a:pt x="1340" y="60"/>
                    <a:pt x="1354" y="47"/>
                    <a:pt x="1354" y="30"/>
                  </a:cubicBezTo>
                  <a:cubicBezTo>
                    <a:pt x="1354" y="14"/>
                    <a:pt x="1340" y="0"/>
                    <a:pt x="1324" y="0"/>
                  </a:cubicBezTo>
                  <a:cubicBezTo>
                    <a:pt x="107" y="0"/>
                    <a:pt x="107" y="0"/>
                    <a:pt x="107" y="0"/>
                  </a:cubicBezTo>
                  <a:cubicBezTo>
                    <a:pt x="48" y="0"/>
                    <a:pt x="0" y="48"/>
                    <a:pt x="0" y="107"/>
                  </a:cubicBezTo>
                  <a:cubicBezTo>
                    <a:pt x="0" y="1309"/>
                    <a:pt x="0" y="1309"/>
                    <a:pt x="0" y="1309"/>
                  </a:cubicBezTo>
                  <a:cubicBezTo>
                    <a:pt x="0" y="1368"/>
                    <a:pt x="48" y="1415"/>
                    <a:pt x="107" y="1415"/>
                  </a:cubicBezTo>
                  <a:cubicBezTo>
                    <a:pt x="323" y="1415"/>
                    <a:pt x="323" y="1415"/>
                    <a:pt x="323" y="1415"/>
                  </a:cubicBezTo>
                  <a:cubicBezTo>
                    <a:pt x="340" y="1415"/>
                    <a:pt x="353" y="1402"/>
                    <a:pt x="353" y="1385"/>
                  </a:cubicBezTo>
                  <a:cubicBezTo>
                    <a:pt x="353" y="1369"/>
                    <a:pt x="340" y="1355"/>
                    <a:pt x="323" y="1355"/>
                  </a:cubicBezTo>
                  <a:cubicBezTo>
                    <a:pt x="107" y="1355"/>
                    <a:pt x="107" y="1355"/>
                    <a:pt x="107" y="1355"/>
                  </a:cubicBezTo>
                  <a:cubicBezTo>
                    <a:pt x="81" y="1355"/>
                    <a:pt x="60" y="1335"/>
                    <a:pt x="60" y="1309"/>
                  </a:cubicBezTo>
                  <a:cubicBezTo>
                    <a:pt x="60" y="1217"/>
                    <a:pt x="60" y="1217"/>
                    <a:pt x="60" y="1217"/>
                  </a:cubicBezTo>
                  <a:cubicBezTo>
                    <a:pt x="1988" y="1217"/>
                    <a:pt x="1988" y="1217"/>
                    <a:pt x="1988" y="1217"/>
                  </a:cubicBezTo>
                  <a:cubicBezTo>
                    <a:pt x="1988" y="1309"/>
                    <a:pt x="1988" y="1309"/>
                    <a:pt x="1988" y="1309"/>
                  </a:cubicBezTo>
                  <a:cubicBezTo>
                    <a:pt x="1988" y="1335"/>
                    <a:pt x="1967" y="1355"/>
                    <a:pt x="1942" y="1355"/>
                  </a:cubicBezTo>
                  <a:cubicBezTo>
                    <a:pt x="461" y="1355"/>
                    <a:pt x="461" y="1355"/>
                    <a:pt x="461" y="1355"/>
                  </a:cubicBezTo>
                  <a:cubicBezTo>
                    <a:pt x="445" y="1355"/>
                    <a:pt x="431" y="1369"/>
                    <a:pt x="431" y="1385"/>
                  </a:cubicBezTo>
                  <a:cubicBezTo>
                    <a:pt x="431" y="1402"/>
                    <a:pt x="445" y="1415"/>
                    <a:pt x="461" y="1415"/>
                  </a:cubicBezTo>
                  <a:cubicBezTo>
                    <a:pt x="843" y="1415"/>
                    <a:pt x="843" y="1415"/>
                    <a:pt x="843" y="1415"/>
                  </a:cubicBezTo>
                  <a:cubicBezTo>
                    <a:pt x="834" y="1470"/>
                    <a:pt x="812" y="1576"/>
                    <a:pt x="776" y="1645"/>
                  </a:cubicBezTo>
                  <a:cubicBezTo>
                    <a:pt x="609" y="1645"/>
                    <a:pt x="609" y="1645"/>
                    <a:pt x="609" y="1645"/>
                  </a:cubicBezTo>
                  <a:cubicBezTo>
                    <a:pt x="593" y="1645"/>
                    <a:pt x="579" y="1659"/>
                    <a:pt x="579" y="1675"/>
                  </a:cubicBezTo>
                  <a:cubicBezTo>
                    <a:pt x="579" y="1692"/>
                    <a:pt x="593" y="1705"/>
                    <a:pt x="609" y="1705"/>
                  </a:cubicBezTo>
                  <a:cubicBezTo>
                    <a:pt x="1440" y="1705"/>
                    <a:pt x="1440" y="1705"/>
                    <a:pt x="1440" y="1705"/>
                  </a:cubicBezTo>
                  <a:cubicBezTo>
                    <a:pt x="1456" y="1705"/>
                    <a:pt x="1470" y="1692"/>
                    <a:pt x="1470" y="1675"/>
                  </a:cubicBezTo>
                  <a:cubicBezTo>
                    <a:pt x="1470" y="1659"/>
                    <a:pt x="1456" y="1645"/>
                    <a:pt x="1440" y="1645"/>
                  </a:cubicBezTo>
                  <a:cubicBezTo>
                    <a:pt x="1273" y="1645"/>
                    <a:pt x="1273" y="1645"/>
                    <a:pt x="1273" y="1645"/>
                  </a:cubicBezTo>
                  <a:cubicBezTo>
                    <a:pt x="1237" y="1576"/>
                    <a:pt x="1215" y="1470"/>
                    <a:pt x="1205" y="1415"/>
                  </a:cubicBezTo>
                  <a:cubicBezTo>
                    <a:pt x="1942" y="1415"/>
                    <a:pt x="1942" y="1415"/>
                    <a:pt x="1942" y="1415"/>
                  </a:cubicBezTo>
                  <a:cubicBezTo>
                    <a:pt x="2001" y="1415"/>
                    <a:pt x="2048" y="1368"/>
                    <a:pt x="2048" y="1309"/>
                  </a:cubicBezTo>
                  <a:cubicBezTo>
                    <a:pt x="2048" y="107"/>
                    <a:pt x="2048" y="107"/>
                    <a:pt x="2048" y="107"/>
                  </a:cubicBezTo>
                  <a:cubicBezTo>
                    <a:pt x="2048" y="48"/>
                    <a:pt x="2001" y="0"/>
                    <a:pt x="1942" y="0"/>
                  </a:cubicBezTo>
                  <a:close/>
                  <a:moveTo>
                    <a:pt x="994" y="1157"/>
                  </a:moveTo>
                  <a:cubicBezTo>
                    <a:pt x="195" y="1157"/>
                    <a:pt x="195" y="1157"/>
                    <a:pt x="195" y="1157"/>
                  </a:cubicBezTo>
                  <a:cubicBezTo>
                    <a:pt x="195" y="427"/>
                    <a:pt x="195" y="427"/>
                    <a:pt x="195" y="427"/>
                  </a:cubicBezTo>
                  <a:cubicBezTo>
                    <a:pt x="994" y="427"/>
                    <a:pt x="994" y="427"/>
                    <a:pt x="994" y="427"/>
                  </a:cubicBezTo>
                  <a:lnTo>
                    <a:pt x="994" y="1157"/>
                  </a:lnTo>
                  <a:close/>
                  <a:moveTo>
                    <a:pt x="1853" y="1157"/>
                  </a:moveTo>
                  <a:cubicBezTo>
                    <a:pt x="1054" y="1157"/>
                    <a:pt x="1054" y="1157"/>
                    <a:pt x="1054" y="1157"/>
                  </a:cubicBezTo>
                  <a:cubicBezTo>
                    <a:pt x="1054" y="427"/>
                    <a:pt x="1054" y="427"/>
                    <a:pt x="1054" y="427"/>
                  </a:cubicBezTo>
                  <a:cubicBezTo>
                    <a:pt x="1853" y="427"/>
                    <a:pt x="1853" y="427"/>
                    <a:pt x="1853" y="427"/>
                  </a:cubicBezTo>
                  <a:lnTo>
                    <a:pt x="1853" y="1157"/>
                  </a:lnTo>
                  <a:close/>
                  <a:moveTo>
                    <a:pt x="1853" y="367"/>
                  </a:moveTo>
                  <a:cubicBezTo>
                    <a:pt x="195" y="367"/>
                    <a:pt x="195" y="367"/>
                    <a:pt x="195" y="367"/>
                  </a:cubicBezTo>
                  <a:cubicBezTo>
                    <a:pt x="195" y="209"/>
                    <a:pt x="195" y="209"/>
                    <a:pt x="195" y="209"/>
                  </a:cubicBezTo>
                  <a:cubicBezTo>
                    <a:pt x="195" y="203"/>
                    <a:pt x="200" y="198"/>
                    <a:pt x="206" y="198"/>
                  </a:cubicBezTo>
                  <a:cubicBezTo>
                    <a:pt x="1843" y="198"/>
                    <a:pt x="1843" y="198"/>
                    <a:pt x="1843" y="198"/>
                  </a:cubicBezTo>
                  <a:cubicBezTo>
                    <a:pt x="1848" y="198"/>
                    <a:pt x="1853" y="203"/>
                    <a:pt x="1853" y="209"/>
                  </a:cubicBezTo>
                  <a:cubicBezTo>
                    <a:pt x="1853" y="367"/>
                    <a:pt x="1853" y="367"/>
                    <a:pt x="1853" y="367"/>
                  </a:cubicBezTo>
                  <a:close/>
                  <a:moveTo>
                    <a:pt x="1207" y="1645"/>
                  </a:moveTo>
                  <a:cubicBezTo>
                    <a:pt x="842" y="1645"/>
                    <a:pt x="842" y="1645"/>
                    <a:pt x="842" y="1645"/>
                  </a:cubicBezTo>
                  <a:cubicBezTo>
                    <a:pt x="876" y="1565"/>
                    <a:pt x="896" y="1463"/>
                    <a:pt x="904" y="1415"/>
                  </a:cubicBezTo>
                  <a:cubicBezTo>
                    <a:pt x="1144" y="1415"/>
                    <a:pt x="1144" y="1415"/>
                    <a:pt x="1144" y="1415"/>
                  </a:cubicBezTo>
                  <a:cubicBezTo>
                    <a:pt x="1152" y="1463"/>
                    <a:pt x="1172" y="1565"/>
                    <a:pt x="1207" y="164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69"/>
            <p:cNvSpPr/>
            <p:nvPr/>
          </p:nvSpPr>
          <p:spPr>
            <a:xfrm>
              <a:off x="1170537" y="2905714"/>
              <a:ext cx="46644" cy="54743"/>
            </a:xfrm>
            <a:custGeom>
              <a:avLst/>
              <a:gdLst/>
              <a:ahLst/>
              <a:cxnLst/>
              <a:rect l="l" t="t" r="r" b="b"/>
              <a:pathLst>
                <a:path w="217" h="252" extrusionOk="0">
                  <a:moveTo>
                    <a:pt x="24" y="246"/>
                  </a:moveTo>
                  <a:cubicBezTo>
                    <a:pt x="39" y="252"/>
                    <a:pt x="56" y="245"/>
                    <a:pt x="62" y="229"/>
                  </a:cubicBezTo>
                  <a:cubicBezTo>
                    <a:pt x="73" y="202"/>
                    <a:pt x="73" y="202"/>
                    <a:pt x="73" y="202"/>
                  </a:cubicBezTo>
                  <a:cubicBezTo>
                    <a:pt x="145" y="202"/>
                    <a:pt x="145" y="202"/>
                    <a:pt x="145" y="202"/>
                  </a:cubicBezTo>
                  <a:cubicBezTo>
                    <a:pt x="155" y="229"/>
                    <a:pt x="155" y="229"/>
                    <a:pt x="155" y="229"/>
                  </a:cubicBezTo>
                  <a:cubicBezTo>
                    <a:pt x="159" y="241"/>
                    <a:pt x="171" y="248"/>
                    <a:pt x="183" y="248"/>
                  </a:cubicBezTo>
                  <a:cubicBezTo>
                    <a:pt x="187" y="248"/>
                    <a:pt x="190" y="248"/>
                    <a:pt x="194" y="246"/>
                  </a:cubicBezTo>
                  <a:cubicBezTo>
                    <a:pt x="209" y="241"/>
                    <a:pt x="217" y="223"/>
                    <a:pt x="211" y="208"/>
                  </a:cubicBezTo>
                  <a:cubicBezTo>
                    <a:pt x="141" y="22"/>
                    <a:pt x="141" y="22"/>
                    <a:pt x="141" y="22"/>
                  </a:cubicBezTo>
                  <a:cubicBezTo>
                    <a:pt x="141" y="22"/>
                    <a:pt x="141" y="22"/>
                    <a:pt x="141" y="21"/>
                  </a:cubicBezTo>
                  <a:cubicBezTo>
                    <a:pt x="135" y="8"/>
                    <a:pt x="123" y="0"/>
                    <a:pt x="109" y="0"/>
                  </a:cubicBezTo>
                  <a:cubicBezTo>
                    <a:pt x="109" y="0"/>
                    <a:pt x="109" y="0"/>
                    <a:pt x="109" y="0"/>
                  </a:cubicBezTo>
                  <a:cubicBezTo>
                    <a:pt x="95" y="0"/>
                    <a:pt x="83" y="9"/>
                    <a:pt x="77" y="21"/>
                  </a:cubicBezTo>
                  <a:cubicBezTo>
                    <a:pt x="77" y="22"/>
                    <a:pt x="77" y="22"/>
                    <a:pt x="77" y="22"/>
                  </a:cubicBezTo>
                  <a:cubicBezTo>
                    <a:pt x="6" y="208"/>
                    <a:pt x="6" y="208"/>
                    <a:pt x="6" y="208"/>
                  </a:cubicBezTo>
                  <a:cubicBezTo>
                    <a:pt x="0" y="223"/>
                    <a:pt x="8" y="241"/>
                    <a:pt x="24" y="246"/>
                  </a:cubicBezTo>
                  <a:close/>
                  <a:moveTo>
                    <a:pt x="109" y="107"/>
                  </a:moveTo>
                  <a:cubicBezTo>
                    <a:pt x="122" y="142"/>
                    <a:pt x="122" y="142"/>
                    <a:pt x="122" y="142"/>
                  </a:cubicBezTo>
                  <a:cubicBezTo>
                    <a:pt x="95" y="142"/>
                    <a:pt x="95" y="142"/>
                    <a:pt x="95" y="142"/>
                  </a:cubicBezTo>
                  <a:lnTo>
                    <a:pt x="109" y="10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69"/>
            <p:cNvSpPr/>
            <p:nvPr/>
          </p:nvSpPr>
          <p:spPr>
            <a:xfrm>
              <a:off x="1267492" y="2905714"/>
              <a:ext cx="12760" cy="53874"/>
            </a:xfrm>
            <a:custGeom>
              <a:avLst/>
              <a:gdLst/>
              <a:ahLst/>
              <a:cxnLst/>
              <a:rect l="l" t="t" r="r" b="b"/>
              <a:pathLst>
                <a:path w="60" h="248" extrusionOk="0">
                  <a:moveTo>
                    <a:pt x="30" y="0"/>
                  </a:moveTo>
                  <a:cubicBezTo>
                    <a:pt x="13" y="0"/>
                    <a:pt x="0" y="14"/>
                    <a:pt x="0" y="30"/>
                  </a:cubicBezTo>
                  <a:cubicBezTo>
                    <a:pt x="0" y="218"/>
                    <a:pt x="0" y="218"/>
                    <a:pt x="0" y="218"/>
                  </a:cubicBezTo>
                  <a:cubicBezTo>
                    <a:pt x="0" y="235"/>
                    <a:pt x="13" y="248"/>
                    <a:pt x="30" y="248"/>
                  </a:cubicBezTo>
                  <a:cubicBezTo>
                    <a:pt x="46" y="248"/>
                    <a:pt x="60" y="235"/>
                    <a:pt x="60" y="218"/>
                  </a:cubicBezTo>
                  <a:cubicBezTo>
                    <a:pt x="60" y="30"/>
                    <a:pt x="60" y="30"/>
                    <a:pt x="60" y="30"/>
                  </a:cubicBezTo>
                  <a:cubicBezTo>
                    <a:pt x="60" y="14"/>
                    <a:pt x="46" y="0"/>
                    <a:pt x="3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69"/>
            <p:cNvSpPr/>
            <p:nvPr/>
          </p:nvSpPr>
          <p:spPr>
            <a:xfrm>
              <a:off x="1224502" y="2905714"/>
              <a:ext cx="36660" cy="53874"/>
            </a:xfrm>
            <a:custGeom>
              <a:avLst/>
              <a:gdLst/>
              <a:ahLst/>
              <a:cxnLst/>
              <a:rect l="l" t="t" r="r" b="b"/>
              <a:pathLst>
                <a:path w="167" h="248" extrusionOk="0">
                  <a:moveTo>
                    <a:pt x="30" y="0"/>
                  </a:moveTo>
                  <a:cubicBezTo>
                    <a:pt x="14" y="0"/>
                    <a:pt x="0" y="14"/>
                    <a:pt x="0" y="30"/>
                  </a:cubicBezTo>
                  <a:cubicBezTo>
                    <a:pt x="0" y="218"/>
                    <a:pt x="0" y="218"/>
                    <a:pt x="0" y="218"/>
                  </a:cubicBezTo>
                  <a:cubicBezTo>
                    <a:pt x="0" y="235"/>
                    <a:pt x="14" y="248"/>
                    <a:pt x="30" y="248"/>
                  </a:cubicBezTo>
                  <a:cubicBezTo>
                    <a:pt x="47" y="248"/>
                    <a:pt x="60" y="235"/>
                    <a:pt x="60" y="218"/>
                  </a:cubicBezTo>
                  <a:cubicBezTo>
                    <a:pt x="60" y="166"/>
                    <a:pt x="60" y="166"/>
                    <a:pt x="60" y="166"/>
                  </a:cubicBezTo>
                  <a:cubicBezTo>
                    <a:pt x="69" y="166"/>
                    <a:pt x="77" y="166"/>
                    <a:pt x="83" y="166"/>
                  </a:cubicBezTo>
                  <a:cubicBezTo>
                    <a:pt x="129" y="166"/>
                    <a:pt x="167" y="129"/>
                    <a:pt x="167" y="83"/>
                  </a:cubicBezTo>
                  <a:cubicBezTo>
                    <a:pt x="167" y="37"/>
                    <a:pt x="129" y="0"/>
                    <a:pt x="83" y="0"/>
                  </a:cubicBezTo>
                  <a:cubicBezTo>
                    <a:pt x="83" y="0"/>
                    <a:pt x="30" y="0"/>
                    <a:pt x="30" y="0"/>
                  </a:cubicBezTo>
                  <a:close/>
                  <a:moveTo>
                    <a:pt x="107" y="83"/>
                  </a:moveTo>
                  <a:cubicBezTo>
                    <a:pt x="107" y="96"/>
                    <a:pt x="96" y="106"/>
                    <a:pt x="83" y="106"/>
                  </a:cubicBezTo>
                  <a:cubicBezTo>
                    <a:pt x="77" y="106"/>
                    <a:pt x="69" y="106"/>
                    <a:pt x="61" y="106"/>
                  </a:cubicBezTo>
                  <a:cubicBezTo>
                    <a:pt x="60" y="98"/>
                    <a:pt x="60" y="69"/>
                    <a:pt x="60" y="60"/>
                  </a:cubicBezTo>
                  <a:cubicBezTo>
                    <a:pt x="83" y="60"/>
                    <a:pt x="83" y="60"/>
                    <a:pt x="83" y="60"/>
                  </a:cubicBezTo>
                  <a:cubicBezTo>
                    <a:pt x="96" y="60"/>
                    <a:pt x="107" y="71"/>
                    <a:pt x="107" y="8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69"/>
            <p:cNvSpPr/>
            <p:nvPr/>
          </p:nvSpPr>
          <p:spPr>
            <a:xfrm>
              <a:off x="1215356" y="2834370"/>
              <a:ext cx="33889" cy="61911"/>
            </a:xfrm>
            <a:custGeom>
              <a:avLst/>
              <a:gdLst/>
              <a:ahLst/>
              <a:cxnLst/>
              <a:rect l="l" t="t" r="r" b="b"/>
              <a:pathLst>
                <a:path w="156" h="285" extrusionOk="0">
                  <a:moveTo>
                    <a:pt x="23" y="283"/>
                  </a:moveTo>
                  <a:cubicBezTo>
                    <a:pt x="27" y="284"/>
                    <a:pt x="31" y="285"/>
                    <a:pt x="34" y="285"/>
                  </a:cubicBezTo>
                  <a:cubicBezTo>
                    <a:pt x="46" y="285"/>
                    <a:pt x="58" y="278"/>
                    <a:pt x="62" y="266"/>
                  </a:cubicBezTo>
                  <a:cubicBezTo>
                    <a:pt x="150" y="45"/>
                    <a:pt x="150" y="45"/>
                    <a:pt x="150" y="45"/>
                  </a:cubicBezTo>
                  <a:cubicBezTo>
                    <a:pt x="156" y="30"/>
                    <a:pt x="149" y="13"/>
                    <a:pt x="133" y="6"/>
                  </a:cubicBezTo>
                  <a:cubicBezTo>
                    <a:pt x="118" y="0"/>
                    <a:pt x="100" y="8"/>
                    <a:pt x="94" y="23"/>
                  </a:cubicBezTo>
                  <a:cubicBezTo>
                    <a:pt x="6" y="244"/>
                    <a:pt x="6" y="244"/>
                    <a:pt x="6" y="244"/>
                  </a:cubicBezTo>
                  <a:cubicBezTo>
                    <a:pt x="0" y="259"/>
                    <a:pt x="8" y="277"/>
                    <a:pt x="23" y="28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69"/>
            <p:cNvSpPr/>
            <p:nvPr/>
          </p:nvSpPr>
          <p:spPr>
            <a:xfrm>
              <a:off x="1254687" y="2837114"/>
              <a:ext cx="27440" cy="56531"/>
            </a:xfrm>
            <a:custGeom>
              <a:avLst/>
              <a:gdLst/>
              <a:ahLst/>
              <a:cxnLst/>
              <a:rect l="l" t="t" r="r" b="b"/>
              <a:pathLst>
                <a:path w="125" h="263" extrusionOk="0">
                  <a:moveTo>
                    <a:pt x="20" y="259"/>
                  </a:moveTo>
                  <a:cubicBezTo>
                    <a:pt x="24" y="262"/>
                    <a:pt x="29" y="263"/>
                    <a:pt x="35" y="263"/>
                  </a:cubicBezTo>
                  <a:cubicBezTo>
                    <a:pt x="45" y="263"/>
                    <a:pt x="55" y="258"/>
                    <a:pt x="61" y="248"/>
                  </a:cubicBezTo>
                  <a:cubicBezTo>
                    <a:pt x="119" y="147"/>
                    <a:pt x="119" y="147"/>
                    <a:pt x="119" y="147"/>
                  </a:cubicBezTo>
                  <a:cubicBezTo>
                    <a:pt x="125" y="137"/>
                    <a:pt x="125" y="125"/>
                    <a:pt x="119" y="116"/>
                  </a:cubicBezTo>
                  <a:cubicBezTo>
                    <a:pt x="60" y="18"/>
                    <a:pt x="60" y="18"/>
                    <a:pt x="60" y="18"/>
                  </a:cubicBezTo>
                  <a:cubicBezTo>
                    <a:pt x="52" y="4"/>
                    <a:pt x="33" y="0"/>
                    <a:pt x="19" y="8"/>
                  </a:cubicBezTo>
                  <a:cubicBezTo>
                    <a:pt x="5" y="17"/>
                    <a:pt x="0" y="35"/>
                    <a:pt x="9" y="49"/>
                  </a:cubicBezTo>
                  <a:cubicBezTo>
                    <a:pt x="59" y="132"/>
                    <a:pt x="59" y="132"/>
                    <a:pt x="59" y="132"/>
                  </a:cubicBezTo>
                  <a:cubicBezTo>
                    <a:pt x="9" y="218"/>
                    <a:pt x="9" y="218"/>
                    <a:pt x="9" y="218"/>
                  </a:cubicBezTo>
                  <a:cubicBezTo>
                    <a:pt x="0" y="233"/>
                    <a:pt x="5" y="251"/>
                    <a:pt x="20" y="25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69"/>
            <p:cNvSpPr/>
            <p:nvPr/>
          </p:nvSpPr>
          <p:spPr>
            <a:xfrm>
              <a:off x="1180598" y="2837114"/>
              <a:ext cx="27504" cy="56531"/>
            </a:xfrm>
            <a:custGeom>
              <a:avLst/>
              <a:gdLst/>
              <a:ahLst/>
              <a:cxnLst/>
              <a:rect l="l" t="t" r="r" b="b"/>
              <a:pathLst>
                <a:path w="124" h="263" extrusionOk="0">
                  <a:moveTo>
                    <a:pt x="64" y="248"/>
                  </a:moveTo>
                  <a:cubicBezTo>
                    <a:pt x="70" y="258"/>
                    <a:pt x="80" y="263"/>
                    <a:pt x="90" y="263"/>
                  </a:cubicBezTo>
                  <a:cubicBezTo>
                    <a:pt x="95" y="263"/>
                    <a:pt x="100" y="262"/>
                    <a:pt x="105" y="259"/>
                  </a:cubicBezTo>
                  <a:cubicBezTo>
                    <a:pt x="119" y="251"/>
                    <a:pt x="124" y="233"/>
                    <a:pt x="116" y="218"/>
                  </a:cubicBezTo>
                  <a:cubicBezTo>
                    <a:pt x="66" y="132"/>
                    <a:pt x="66" y="132"/>
                    <a:pt x="66" y="132"/>
                  </a:cubicBezTo>
                  <a:cubicBezTo>
                    <a:pt x="116" y="49"/>
                    <a:pt x="116" y="49"/>
                    <a:pt x="116" y="49"/>
                  </a:cubicBezTo>
                  <a:cubicBezTo>
                    <a:pt x="124" y="35"/>
                    <a:pt x="120" y="17"/>
                    <a:pt x="106" y="8"/>
                  </a:cubicBezTo>
                  <a:cubicBezTo>
                    <a:pt x="91" y="0"/>
                    <a:pt x="73" y="4"/>
                    <a:pt x="64" y="18"/>
                  </a:cubicBezTo>
                  <a:cubicBezTo>
                    <a:pt x="5" y="116"/>
                    <a:pt x="5" y="116"/>
                    <a:pt x="5" y="116"/>
                  </a:cubicBezTo>
                  <a:cubicBezTo>
                    <a:pt x="0" y="125"/>
                    <a:pt x="0" y="137"/>
                    <a:pt x="5" y="147"/>
                  </a:cubicBezTo>
                  <a:lnTo>
                    <a:pt x="64" y="248"/>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69"/>
          <p:cNvGrpSpPr/>
          <p:nvPr/>
        </p:nvGrpSpPr>
        <p:grpSpPr>
          <a:xfrm>
            <a:off x="1873922" y="2931159"/>
            <a:ext cx="449582" cy="439244"/>
            <a:chOff x="1816297" y="2617593"/>
            <a:chExt cx="449582" cy="439244"/>
          </a:xfrm>
        </p:grpSpPr>
        <p:sp>
          <p:nvSpPr>
            <p:cNvPr id="1487" name="Google Shape;1487;p69"/>
            <p:cNvSpPr/>
            <p:nvPr/>
          </p:nvSpPr>
          <p:spPr>
            <a:xfrm>
              <a:off x="1866604" y="2794124"/>
              <a:ext cx="39514" cy="88028"/>
            </a:xfrm>
            <a:custGeom>
              <a:avLst/>
              <a:gdLst/>
              <a:ahLst/>
              <a:cxnLst/>
              <a:rect l="l" t="t" r="r" b="b"/>
              <a:pathLst>
                <a:path w="180" h="401" extrusionOk="0">
                  <a:moveTo>
                    <a:pt x="102" y="149"/>
                  </a:moveTo>
                  <a:cubicBezTo>
                    <a:pt x="102" y="96"/>
                    <a:pt x="102" y="96"/>
                    <a:pt x="102" y="96"/>
                  </a:cubicBezTo>
                  <a:cubicBezTo>
                    <a:pt x="102" y="76"/>
                    <a:pt x="124" y="60"/>
                    <a:pt x="150" y="60"/>
                  </a:cubicBezTo>
                  <a:cubicBezTo>
                    <a:pt x="167" y="60"/>
                    <a:pt x="180" y="46"/>
                    <a:pt x="180" y="30"/>
                  </a:cubicBezTo>
                  <a:cubicBezTo>
                    <a:pt x="180" y="13"/>
                    <a:pt x="167" y="0"/>
                    <a:pt x="150" y="0"/>
                  </a:cubicBezTo>
                  <a:cubicBezTo>
                    <a:pt x="90" y="0"/>
                    <a:pt x="42" y="43"/>
                    <a:pt x="42" y="96"/>
                  </a:cubicBezTo>
                  <a:cubicBezTo>
                    <a:pt x="42" y="146"/>
                    <a:pt x="42" y="146"/>
                    <a:pt x="42" y="146"/>
                  </a:cubicBezTo>
                  <a:cubicBezTo>
                    <a:pt x="39" y="161"/>
                    <a:pt x="33" y="168"/>
                    <a:pt x="20" y="172"/>
                  </a:cubicBezTo>
                  <a:cubicBezTo>
                    <a:pt x="8" y="176"/>
                    <a:pt x="0" y="187"/>
                    <a:pt x="0" y="200"/>
                  </a:cubicBezTo>
                  <a:cubicBezTo>
                    <a:pt x="0" y="213"/>
                    <a:pt x="8" y="225"/>
                    <a:pt x="20" y="229"/>
                  </a:cubicBezTo>
                  <a:cubicBezTo>
                    <a:pt x="33" y="233"/>
                    <a:pt x="39" y="240"/>
                    <a:pt x="42" y="254"/>
                  </a:cubicBezTo>
                  <a:cubicBezTo>
                    <a:pt x="42" y="304"/>
                    <a:pt x="42" y="304"/>
                    <a:pt x="42" y="304"/>
                  </a:cubicBezTo>
                  <a:cubicBezTo>
                    <a:pt x="42" y="358"/>
                    <a:pt x="90" y="401"/>
                    <a:pt x="150" y="401"/>
                  </a:cubicBezTo>
                  <a:cubicBezTo>
                    <a:pt x="167" y="401"/>
                    <a:pt x="180" y="387"/>
                    <a:pt x="180" y="371"/>
                  </a:cubicBezTo>
                  <a:cubicBezTo>
                    <a:pt x="180" y="354"/>
                    <a:pt x="167" y="341"/>
                    <a:pt x="150" y="341"/>
                  </a:cubicBezTo>
                  <a:cubicBezTo>
                    <a:pt x="124" y="341"/>
                    <a:pt x="102" y="324"/>
                    <a:pt x="102" y="304"/>
                  </a:cubicBezTo>
                  <a:cubicBezTo>
                    <a:pt x="102" y="251"/>
                    <a:pt x="102" y="251"/>
                    <a:pt x="102" y="251"/>
                  </a:cubicBezTo>
                  <a:cubicBezTo>
                    <a:pt x="102" y="250"/>
                    <a:pt x="102" y="248"/>
                    <a:pt x="101" y="246"/>
                  </a:cubicBezTo>
                  <a:cubicBezTo>
                    <a:pt x="98" y="228"/>
                    <a:pt x="91" y="212"/>
                    <a:pt x="81" y="200"/>
                  </a:cubicBezTo>
                  <a:cubicBezTo>
                    <a:pt x="91" y="188"/>
                    <a:pt x="98" y="173"/>
                    <a:pt x="101" y="155"/>
                  </a:cubicBezTo>
                  <a:cubicBezTo>
                    <a:pt x="102" y="153"/>
                    <a:pt x="102" y="151"/>
                    <a:pt x="102" y="14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69"/>
            <p:cNvSpPr/>
            <p:nvPr/>
          </p:nvSpPr>
          <p:spPr>
            <a:xfrm>
              <a:off x="2119969" y="2872786"/>
              <a:ext cx="39514" cy="88028"/>
            </a:xfrm>
            <a:custGeom>
              <a:avLst/>
              <a:gdLst/>
              <a:ahLst/>
              <a:cxnLst/>
              <a:rect l="l" t="t" r="r" b="b"/>
              <a:pathLst>
                <a:path w="180" h="401" extrusionOk="0">
                  <a:moveTo>
                    <a:pt x="30" y="0"/>
                  </a:moveTo>
                  <a:cubicBezTo>
                    <a:pt x="13" y="0"/>
                    <a:pt x="0" y="14"/>
                    <a:pt x="0" y="30"/>
                  </a:cubicBezTo>
                  <a:cubicBezTo>
                    <a:pt x="0" y="47"/>
                    <a:pt x="13" y="60"/>
                    <a:pt x="30" y="60"/>
                  </a:cubicBezTo>
                  <a:cubicBezTo>
                    <a:pt x="56" y="60"/>
                    <a:pt x="78" y="77"/>
                    <a:pt x="78" y="97"/>
                  </a:cubicBezTo>
                  <a:cubicBezTo>
                    <a:pt x="78" y="150"/>
                    <a:pt x="78" y="150"/>
                    <a:pt x="78" y="150"/>
                  </a:cubicBezTo>
                  <a:cubicBezTo>
                    <a:pt x="78" y="152"/>
                    <a:pt x="78" y="153"/>
                    <a:pt x="79" y="155"/>
                  </a:cubicBezTo>
                  <a:cubicBezTo>
                    <a:pt x="82" y="173"/>
                    <a:pt x="89" y="189"/>
                    <a:pt x="98" y="201"/>
                  </a:cubicBezTo>
                  <a:cubicBezTo>
                    <a:pt x="89" y="213"/>
                    <a:pt x="82" y="228"/>
                    <a:pt x="79" y="247"/>
                  </a:cubicBezTo>
                  <a:cubicBezTo>
                    <a:pt x="78" y="248"/>
                    <a:pt x="78" y="250"/>
                    <a:pt x="78" y="252"/>
                  </a:cubicBezTo>
                  <a:cubicBezTo>
                    <a:pt x="78" y="305"/>
                    <a:pt x="78" y="305"/>
                    <a:pt x="78" y="305"/>
                  </a:cubicBezTo>
                  <a:cubicBezTo>
                    <a:pt x="78" y="325"/>
                    <a:pt x="56" y="341"/>
                    <a:pt x="30" y="341"/>
                  </a:cubicBezTo>
                  <a:cubicBezTo>
                    <a:pt x="13" y="341"/>
                    <a:pt x="0" y="355"/>
                    <a:pt x="0" y="371"/>
                  </a:cubicBezTo>
                  <a:cubicBezTo>
                    <a:pt x="0" y="388"/>
                    <a:pt x="13" y="401"/>
                    <a:pt x="30" y="401"/>
                  </a:cubicBezTo>
                  <a:cubicBezTo>
                    <a:pt x="89" y="401"/>
                    <a:pt x="138" y="358"/>
                    <a:pt x="138" y="305"/>
                  </a:cubicBezTo>
                  <a:cubicBezTo>
                    <a:pt x="138" y="255"/>
                    <a:pt x="138" y="255"/>
                    <a:pt x="138" y="255"/>
                  </a:cubicBezTo>
                  <a:cubicBezTo>
                    <a:pt x="141" y="241"/>
                    <a:pt x="147" y="234"/>
                    <a:pt x="160" y="229"/>
                  </a:cubicBezTo>
                  <a:cubicBezTo>
                    <a:pt x="172" y="225"/>
                    <a:pt x="180" y="214"/>
                    <a:pt x="180" y="201"/>
                  </a:cubicBezTo>
                  <a:cubicBezTo>
                    <a:pt x="180" y="188"/>
                    <a:pt x="172" y="177"/>
                    <a:pt x="160" y="172"/>
                  </a:cubicBezTo>
                  <a:cubicBezTo>
                    <a:pt x="147" y="168"/>
                    <a:pt x="141" y="161"/>
                    <a:pt x="138" y="147"/>
                  </a:cubicBezTo>
                  <a:cubicBezTo>
                    <a:pt x="138" y="97"/>
                    <a:pt x="138" y="97"/>
                    <a:pt x="138" y="97"/>
                  </a:cubicBezTo>
                  <a:cubicBezTo>
                    <a:pt x="138" y="44"/>
                    <a:pt x="89" y="0"/>
                    <a:pt x="3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69"/>
            <p:cNvSpPr/>
            <p:nvPr/>
          </p:nvSpPr>
          <p:spPr>
            <a:xfrm>
              <a:off x="1924228" y="2809674"/>
              <a:ext cx="33671" cy="12760"/>
            </a:xfrm>
            <a:custGeom>
              <a:avLst/>
              <a:gdLst/>
              <a:ahLst/>
              <a:cxnLst/>
              <a:rect l="l" t="t" r="r" b="b"/>
              <a:pathLst>
                <a:path w="155" h="60" extrusionOk="0">
                  <a:moveTo>
                    <a:pt x="30" y="60"/>
                  </a:moveTo>
                  <a:cubicBezTo>
                    <a:pt x="125" y="60"/>
                    <a:pt x="125" y="60"/>
                    <a:pt x="125" y="60"/>
                  </a:cubicBezTo>
                  <a:cubicBezTo>
                    <a:pt x="142" y="60"/>
                    <a:pt x="155" y="47"/>
                    <a:pt x="155" y="30"/>
                  </a:cubicBezTo>
                  <a:cubicBezTo>
                    <a:pt x="155" y="13"/>
                    <a:pt x="142" y="0"/>
                    <a:pt x="125" y="0"/>
                  </a:cubicBezTo>
                  <a:cubicBezTo>
                    <a:pt x="30" y="0"/>
                    <a:pt x="30" y="0"/>
                    <a:pt x="30" y="0"/>
                  </a:cubicBezTo>
                  <a:cubicBezTo>
                    <a:pt x="13" y="0"/>
                    <a:pt x="0" y="13"/>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69"/>
            <p:cNvSpPr/>
            <p:nvPr/>
          </p:nvSpPr>
          <p:spPr>
            <a:xfrm>
              <a:off x="1924228" y="2946874"/>
              <a:ext cx="171008" cy="13720"/>
            </a:xfrm>
            <a:custGeom>
              <a:avLst/>
              <a:gdLst/>
              <a:ahLst/>
              <a:cxnLst/>
              <a:rect l="l" t="t" r="r" b="b"/>
              <a:pathLst>
                <a:path w="779" h="60" extrusionOk="0">
                  <a:moveTo>
                    <a:pt x="30" y="60"/>
                  </a:moveTo>
                  <a:cubicBezTo>
                    <a:pt x="749" y="60"/>
                    <a:pt x="749" y="60"/>
                    <a:pt x="749" y="60"/>
                  </a:cubicBezTo>
                  <a:cubicBezTo>
                    <a:pt x="765" y="60"/>
                    <a:pt x="779" y="47"/>
                    <a:pt x="779" y="30"/>
                  </a:cubicBezTo>
                  <a:cubicBezTo>
                    <a:pt x="779" y="14"/>
                    <a:pt x="765" y="0"/>
                    <a:pt x="749" y="0"/>
                  </a:cubicBezTo>
                  <a:cubicBezTo>
                    <a:pt x="30" y="0"/>
                    <a:pt x="30" y="0"/>
                    <a:pt x="30" y="0"/>
                  </a:cubicBezTo>
                  <a:cubicBezTo>
                    <a:pt x="13" y="0"/>
                    <a:pt x="0" y="14"/>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69"/>
            <p:cNvSpPr/>
            <p:nvPr/>
          </p:nvSpPr>
          <p:spPr>
            <a:xfrm>
              <a:off x="1924228" y="2864554"/>
              <a:ext cx="33671" cy="12760"/>
            </a:xfrm>
            <a:custGeom>
              <a:avLst/>
              <a:gdLst/>
              <a:ahLst/>
              <a:cxnLst/>
              <a:rect l="l" t="t" r="r" b="b"/>
              <a:pathLst>
                <a:path w="155" h="60" extrusionOk="0">
                  <a:moveTo>
                    <a:pt x="30" y="60"/>
                  </a:moveTo>
                  <a:cubicBezTo>
                    <a:pt x="125" y="60"/>
                    <a:pt x="125" y="60"/>
                    <a:pt x="125" y="60"/>
                  </a:cubicBezTo>
                  <a:cubicBezTo>
                    <a:pt x="142" y="60"/>
                    <a:pt x="155" y="47"/>
                    <a:pt x="155" y="30"/>
                  </a:cubicBezTo>
                  <a:cubicBezTo>
                    <a:pt x="155" y="13"/>
                    <a:pt x="142" y="0"/>
                    <a:pt x="125" y="0"/>
                  </a:cubicBezTo>
                  <a:cubicBezTo>
                    <a:pt x="30" y="0"/>
                    <a:pt x="30" y="0"/>
                    <a:pt x="30" y="0"/>
                  </a:cubicBezTo>
                  <a:cubicBezTo>
                    <a:pt x="13" y="0"/>
                    <a:pt x="0" y="13"/>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69"/>
            <p:cNvSpPr/>
            <p:nvPr/>
          </p:nvSpPr>
          <p:spPr>
            <a:xfrm>
              <a:off x="1924228" y="2891994"/>
              <a:ext cx="33671" cy="12760"/>
            </a:xfrm>
            <a:custGeom>
              <a:avLst/>
              <a:gdLst/>
              <a:ahLst/>
              <a:cxnLst/>
              <a:rect l="l" t="t" r="r" b="b"/>
              <a:pathLst>
                <a:path w="155" h="60" extrusionOk="0">
                  <a:moveTo>
                    <a:pt x="30" y="60"/>
                  </a:moveTo>
                  <a:cubicBezTo>
                    <a:pt x="125" y="60"/>
                    <a:pt x="125" y="60"/>
                    <a:pt x="125" y="60"/>
                  </a:cubicBezTo>
                  <a:cubicBezTo>
                    <a:pt x="142" y="60"/>
                    <a:pt x="155" y="47"/>
                    <a:pt x="155" y="30"/>
                  </a:cubicBezTo>
                  <a:cubicBezTo>
                    <a:pt x="155" y="14"/>
                    <a:pt x="142" y="0"/>
                    <a:pt x="125" y="0"/>
                  </a:cubicBezTo>
                  <a:cubicBezTo>
                    <a:pt x="30" y="0"/>
                    <a:pt x="30" y="0"/>
                    <a:pt x="30" y="0"/>
                  </a:cubicBezTo>
                  <a:cubicBezTo>
                    <a:pt x="13" y="0"/>
                    <a:pt x="0" y="14"/>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69"/>
            <p:cNvSpPr/>
            <p:nvPr/>
          </p:nvSpPr>
          <p:spPr>
            <a:xfrm>
              <a:off x="2016610" y="2919434"/>
              <a:ext cx="33671" cy="13720"/>
            </a:xfrm>
            <a:custGeom>
              <a:avLst/>
              <a:gdLst/>
              <a:ahLst/>
              <a:cxnLst/>
              <a:rect l="l" t="t" r="r" b="b"/>
              <a:pathLst>
                <a:path w="155" h="60" extrusionOk="0">
                  <a:moveTo>
                    <a:pt x="30" y="0"/>
                  </a:moveTo>
                  <a:cubicBezTo>
                    <a:pt x="13" y="0"/>
                    <a:pt x="0" y="13"/>
                    <a:pt x="0" y="30"/>
                  </a:cubicBezTo>
                  <a:cubicBezTo>
                    <a:pt x="0" y="47"/>
                    <a:pt x="13" y="60"/>
                    <a:pt x="30" y="60"/>
                  </a:cubicBezTo>
                  <a:cubicBezTo>
                    <a:pt x="125" y="60"/>
                    <a:pt x="125" y="60"/>
                    <a:pt x="125" y="60"/>
                  </a:cubicBezTo>
                  <a:cubicBezTo>
                    <a:pt x="142" y="60"/>
                    <a:pt x="155" y="47"/>
                    <a:pt x="155" y="30"/>
                  </a:cubicBezTo>
                  <a:cubicBezTo>
                    <a:pt x="155" y="13"/>
                    <a:pt x="142" y="0"/>
                    <a:pt x="125" y="0"/>
                  </a:cubicBezTo>
                  <a:lnTo>
                    <a:pt x="3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69"/>
            <p:cNvSpPr/>
            <p:nvPr/>
          </p:nvSpPr>
          <p:spPr>
            <a:xfrm>
              <a:off x="1924228" y="2919434"/>
              <a:ext cx="75296" cy="13720"/>
            </a:xfrm>
            <a:custGeom>
              <a:avLst/>
              <a:gdLst/>
              <a:ahLst/>
              <a:cxnLst/>
              <a:rect l="l" t="t" r="r" b="b"/>
              <a:pathLst>
                <a:path w="343" h="60" extrusionOk="0">
                  <a:moveTo>
                    <a:pt x="30" y="60"/>
                  </a:moveTo>
                  <a:cubicBezTo>
                    <a:pt x="313" y="60"/>
                    <a:pt x="313" y="60"/>
                    <a:pt x="313" y="60"/>
                  </a:cubicBezTo>
                  <a:cubicBezTo>
                    <a:pt x="330" y="60"/>
                    <a:pt x="343" y="47"/>
                    <a:pt x="343" y="30"/>
                  </a:cubicBezTo>
                  <a:cubicBezTo>
                    <a:pt x="343" y="13"/>
                    <a:pt x="330" y="0"/>
                    <a:pt x="313" y="0"/>
                  </a:cubicBezTo>
                  <a:cubicBezTo>
                    <a:pt x="30" y="0"/>
                    <a:pt x="30" y="0"/>
                    <a:pt x="30" y="0"/>
                  </a:cubicBezTo>
                  <a:cubicBezTo>
                    <a:pt x="13" y="0"/>
                    <a:pt x="0" y="13"/>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69"/>
            <p:cNvSpPr/>
            <p:nvPr/>
          </p:nvSpPr>
          <p:spPr>
            <a:xfrm>
              <a:off x="1975450" y="2864554"/>
              <a:ext cx="34602" cy="12760"/>
            </a:xfrm>
            <a:custGeom>
              <a:avLst/>
              <a:gdLst/>
              <a:ahLst/>
              <a:cxnLst/>
              <a:rect l="l" t="t" r="r" b="b"/>
              <a:pathLst>
                <a:path w="156" h="60" extrusionOk="0">
                  <a:moveTo>
                    <a:pt x="30" y="0"/>
                  </a:moveTo>
                  <a:cubicBezTo>
                    <a:pt x="14" y="0"/>
                    <a:pt x="0" y="13"/>
                    <a:pt x="0" y="30"/>
                  </a:cubicBezTo>
                  <a:cubicBezTo>
                    <a:pt x="0" y="47"/>
                    <a:pt x="14" y="60"/>
                    <a:pt x="30" y="60"/>
                  </a:cubicBezTo>
                  <a:cubicBezTo>
                    <a:pt x="126" y="60"/>
                    <a:pt x="126" y="60"/>
                    <a:pt x="126" y="60"/>
                  </a:cubicBezTo>
                  <a:cubicBezTo>
                    <a:pt x="142" y="60"/>
                    <a:pt x="156" y="47"/>
                    <a:pt x="156" y="30"/>
                  </a:cubicBezTo>
                  <a:cubicBezTo>
                    <a:pt x="156" y="13"/>
                    <a:pt x="142" y="0"/>
                    <a:pt x="126" y="0"/>
                  </a:cubicBezTo>
                  <a:lnTo>
                    <a:pt x="3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6" name="Google Shape;1496;p69"/>
            <p:cNvSpPr/>
            <p:nvPr/>
          </p:nvSpPr>
          <p:spPr>
            <a:xfrm>
              <a:off x="2022098" y="2864554"/>
              <a:ext cx="71905" cy="12760"/>
            </a:xfrm>
            <a:custGeom>
              <a:avLst/>
              <a:gdLst/>
              <a:ahLst/>
              <a:cxnLst/>
              <a:rect l="l" t="t" r="r" b="b"/>
              <a:pathLst>
                <a:path w="331" h="60" extrusionOk="0">
                  <a:moveTo>
                    <a:pt x="331" y="30"/>
                  </a:moveTo>
                  <a:cubicBezTo>
                    <a:pt x="331" y="13"/>
                    <a:pt x="317" y="0"/>
                    <a:pt x="301" y="0"/>
                  </a:cubicBezTo>
                  <a:cubicBezTo>
                    <a:pt x="30" y="0"/>
                    <a:pt x="30" y="0"/>
                    <a:pt x="30" y="0"/>
                  </a:cubicBezTo>
                  <a:cubicBezTo>
                    <a:pt x="14" y="0"/>
                    <a:pt x="0" y="13"/>
                    <a:pt x="0" y="30"/>
                  </a:cubicBezTo>
                  <a:cubicBezTo>
                    <a:pt x="0" y="47"/>
                    <a:pt x="14" y="60"/>
                    <a:pt x="30" y="60"/>
                  </a:cubicBezTo>
                  <a:cubicBezTo>
                    <a:pt x="301" y="60"/>
                    <a:pt x="301" y="60"/>
                    <a:pt x="301" y="60"/>
                  </a:cubicBezTo>
                  <a:cubicBezTo>
                    <a:pt x="317" y="60"/>
                    <a:pt x="331" y="47"/>
                    <a:pt x="331" y="3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69"/>
            <p:cNvSpPr/>
            <p:nvPr/>
          </p:nvSpPr>
          <p:spPr>
            <a:xfrm>
              <a:off x="1975450" y="2809674"/>
              <a:ext cx="158056" cy="12760"/>
            </a:xfrm>
            <a:custGeom>
              <a:avLst/>
              <a:gdLst/>
              <a:ahLst/>
              <a:cxnLst/>
              <a:rect l="l" t="t" r="r" b="b"/>
              <a:pathLst>
                <a:path w="720" h="60" extrusionOk="0">
                  <a:moveTo>
                    <a:pt x="690" y="0"/>
                  </a:moveTo>
                  <a:cubicBezTo>
                    <a:pt x="30" y="0"/>
                    <a:pt x="30" y="0"/>
                    <a:pt x="30" y="0"/>
                  </a:cubicBezTo>
                  <a:cubicBezTo>
                    <a:pt x="14" y="0"/>
                    <a:pt x="0" y="13"/>
                    <a:pt x="0" y="30"/>
                  </a:cubicBezTo>
                  <a:cubicBezTo>
                    <a:pt x="0" y="47"/>
                    <a:pt x="14" y="60"/>
                    <a:pt x="30" y="60"/>
                  </a:cubicBezTo>
                  <a:cubicBezTo>
                    <a:pt x="690" y="60"/>
                    <a:pt x="690" y="60"/>
                    <a:pt x="690" y="60"/>
                  </a:cubicBezTo>
                  <a:cubicBezTo>
                    <a:pt x="707" y="60"/>
                    <a:pt x="720" y="47"/>
                    <a:pt x="720" y="30"/>
                  </a:cubicBezTo>
                  <a:cubicBezTo>
                    <a:pt x="720" y="13"/>
                    <a:pt x="707" y="0"/>
                    <a:pt x="69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69"/>
            <p:cNvSpPr/>
            <p:nvPr/>
          </p:nvSpPr>
          <p:spPr>
            <a:xfrm>
              <a:off x="1924228" y="2837114"/>
              <a:ext cx="171008" cy="12760"/>
            </a:xfrm>
            <a:custGeom>
              <a:avLst/>
              <a:gdLst/>
              <a:ahLst/>
              <a:cxnLst/>
              <a:rect l="l" t="t" r="r" b="b"/>
              <a:pathLst>
                <a:path w="779" h="60" extrusionOk="0">
                  <a:moveTo>
                    <a:pt x="30" y="60"/>
                  </a:moveTo>
                  <a:cubicBezTo>
                    <a:pt x="749" y="60"/>
                    <a:pt x="749" y="60"/>
                    <a:pt x="749" y="60"/>
                  </a:cubicBezTo>
                  <a:cubicBezTo>
                    <a:pt x="765" y="60"/>
                    <a:pt x="779" y="47"/>
                    <a:pt x="779" y="30"/>
                  </a:cubicBezTo>
                  <a:cubicBezTo>
                    <a:pt x="779" y="14"/>
                    <a:pt x="765" y="0"/>
                    <a:pt x="749" y="0"/>
                  </a:cubicBezTo>
                  <a:cubicBezTo>
                    <a:pt x="30" y="0"/>
                    <a:pt x="30" y="0"/>
                    <a:pt x="30" y="0"/>
                  </a:cubicBezTo>
                  <a:cubicBezTo>
                    <a:pt x="13" y="0"/>
                    <a:pt x="0" y="14"/>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69"/>
            <p:cNvSpPr/>
            <p:nvPr/>
          </p:nvSpPr>
          <p:spPr>
            <a:xfrm>
              <a:off x="1866604" y="3004498"/>
              <a:ext cx="12760" cy="31172"/>
            </a:xfrm>
            <a:custGeom>
              <a:avLst/>
              <a:gdLst/>
              <a:ahLst/>
              <a:cxnLst/>
              <a:rect l="l" t="t" r="r" b="b"/>
              <a:pathLst>
                <a:path w="60" h="142" extrusionOk="0">
                  <a:moveTo>
                    <a:pt x="30" y="142"/>
                  </a:moveTo>
                  <a:cubicBezTo>
                    <a:pt x="46" y="142"/>
                    <a:pt x="60" y="129"/>
                    <a:pt x="60" y="112"/>
                  </a:cubicBezTo>
                  <a:cubicBezTo>
                    <a:pt x="60" y="30"/>
                    <a:pt x="60" y="30"/>
                    <a:pt x="60" y="30"/>
                  </a:cubicBezTo>
                  <a:cubicBezTo>
                    <a:pt x="60" y="13"/>
                    <a:pt x="46" y="0"/>
                    <a:pt x="30" y="0"/>
                  </a:cubicBezTo>
                  <a:cubicBezTo>
                    <a:pt x="13" y="0"/>
                    <a:pt x="0" y="13"/>
                    <a:pt x="0" y="30"/>
                  </a:cubicBezTo>
                  <a:cubicBezTo>
                    <a:pt x="0" y="112"/>
                    <a:pt x="0" y="112"/>
                    <a:pt x="0" y="112"/>
                  </a:cubicBezTo>
                  <a:cubicBezTo>
                    <a:pt x="0" y="129"/>
                    <a:pt x="13" y="142"/>
                    <a:pt x="30" y="14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69"/>
            <p:cNvSpPr/>
            <p:nvPr/>
          </p:nvSpPr>
          <p:spPr>
            <a:xfrm>
              <a:off x="1816297" y="2617593"/>
              <a:ext cx="449582" cy="439244"/>
            </a:xfrm>
            <a:custGeom>
              <a:avLst/>
              <a:gdLst/>
              <a:ahLst/>
              <a:cxnLst/>
              <a:rect l="l" t="t" r="r" b="b"/>
              <a:pathLst>
                <a:path w="2048" h="2022" extrusionOk="0">
                  <a:moveTo>
                    <a:pt x="1998" y="323"/>
                  </a:moveTo>
                  <a:cubicBezTo>
                    <a:pt x="1944" y="323"/>
                    <a:pt x="1944" y="323"/>
                    <a:pt x="1944" y="323"/>
                  </a:cubicBezTo>
                  <a:cubicBezTo>
                    <a:pt x="1938" y="302"/>
                    <a:pt x="1930" y="283"/>
                    <a:pt x="1920" y="263"/>
                  </a:cubicBezTo>
                  <a:cubicBezTo>
                    <a:pt x="1958" y="226"/>
                    <a:pt x="1958" y="226"/>
                    <a:pt x="1958" y="226"/>
                  </a:cubicBezTo>
                  <a:cubicBezTo>
                    <a:pt x="1977" y="206"/>
                    <a:pt x="1977" y="174"/>
                    <a:pt x="1958" y="154"/>
                  </a:cubicBezTo>
                  <a:cubicBezTo>
                    <a:pt x="1894" y="90"/>
                    <a:pt x="1894" y="90"/>
                    <a:pt x="1894" y="90"/>
                  </a:cubicBezTo>
                  <a:cubicBezTo>
                    <a:pt x="1884" y="81"/>
                    <a:pt x="1872" y="76"/>
                    <a:pt x="1858" y="76"/>
                  </a:cubicBezTo>
                  <a:cubicBezTo>
                    <a:pt x="1845" y="76"/>
                    <a:pt x="1832" y="81"/>
                    <a:pt x="1822" y="90"/>
                  </a:cubicBezTo>
                  <a:cubicBezTo>
                    <a:pt x="1785" y="128"/>
                    <a:pt x="1785" y="128"/>
                    <a:pt x="1785" y="128"/>
                  </a:cubicBezTo>
                  <a:cubicBezTo>
                    <a:pt x="1766" y="118"/>
                    <a:pt x="1746" y="110"/>
                    <a:pt x="1725" y="104"/>
                  </a:cubicBezTo>
                  <a:cubicBezTo>
                    <a:pt x="1725" y="50"/>
                    <a:pt x="1725" y="50"/>
                    <a:pt x="1725" y="50"/>
                  </a:cubicBezTo>
                  <a:cubicBezTo>
                    <a:pt x="1725" y="22"/>
                    <a:pt x="1702" y="0"/>
                    <a:pt x="1675" y="0"/>
                  </a:cubicBezTo>
                  <a:cubicBezTo>
                    <a:pt x="1584" y="0"/>
                    <a:pt x="1584" y="0"/>
                    <a:pt x="1584" y="0"/>
                  </a:cubicBezTo>
                  <a:cubicBezTo>
                    <a:pt x="1557" y="0"/>
                    <a:pt x="1534" y="22"/>
                    <a:pt x="1534" y="50"/>
                  </a:cubicBezTo>
                  <a:cubicBezTo>
                    <a:pt x="1534" y="104"/>
                    <a:pt x="1534" y="104"/>
                    <a:pt x="1534" y="104"/>
                  </a:cubicBezTo>
                  <a:cubicBezTo>
                    <a:pt x="1513" y="110"/>
                    <a:pt x="1493" y="118"/>
                    <a:pt x="1474" y="128"/>
                  </a:cubicBezTo>
                  <a:cubicBezTo>
                    <a:pt x="1436" y="90"/>
                    <a:pt x="1436" y="90"/>
                    <a:pt x="1436" y="90"/>
                  </a:cubicBezTo>
                  <a:cubicBezTo>
                    <a:pt x="1427" y="81"/>
                    <a:pt x="1414" y="76"/>
                    <a:pt x="1401" y="76"/>
                  </a:cubicBezTo>
                  <a:cubicBezTo>
                    <a:pt x="1387" y="76"/>
                    <a:pt x="1375" y="81"/>
                    <a:pt x="1365" y="90"/>
                  </a:cubicBezTo>
                  <a:cubicBezTo>
                    <a:pt x="1301" y="154"/>
                    <a:pt x="1301" y="154"/>
                    <a:pt x="1301" y="154"/>
                  </a:cubicBezTo>
                  <a:cubicBezTo>
                    <a:pt x="1282" y="174"/>
                    <a:pt x="1282" y="206"/>
                    <a:pt x="1301" y="226"/>
                  </a:cubicBezTo>
                  <a:cubicBezTo>
                    <a:pt x="1339" y="263"/>
                    <a:pt x="1339" y="263"/>
                    <a:pt x="1339" y="263"/>
                  </a:cubicBezTo>
                  <a:cubicBezTo>
                    <a:pt x="1329" y="283"/>
                    <a:pt x="1321" y="302"/>
                    <a:pt x="1315" y="323"/>
                  </a:cubicBezTo>
                  <a:cubicBezTo>
                    <a:pt x="1261" y="323"/>
                    <a:pt x="1261" y="323"/>
                    <a:pt x="1261" y="323"/>
                  </a:cubicBezTo>
                  <a:cubicBezTo>
                    <a:pt x="1233" y="323"/>
                    <a:pt x="1211" y="346"/>
                    <a:pt x="1211" y="373"/>
                  </a:cubicBezTo>
                  <a:cubicBezTo>
                    <a:pt x="1211" y="426"/>
                    <a:pt x="1211" y="426"/>
                    <a:pt x="1211" y="426"/>
                  </a:cubicBezTo>
                  <a:cubicBezTo>
                    <a:pt x="93" y="426"/>
                    <a:pt x="93" y="426"/>
                    <a:pt x="93" y="426"/>
                  </a:cubicBezTo>
                  <a:cubicBezTo>
                    <a:pt x="42" y="426"/>
                    <a:pt x="0" y="467"/>
                    <a:pt x="0" y="518"/>
                  </a:cubicBezTo>
                  <a:cubicBezTo>
                    <a:pt x="0" y="1234"/>
                    <a:pt x="0" y="1234"/>
                    <a:pt x="0" y="1234"/>
                  </a:cubicBezTo>
                  <a:cubicBezTo>
                    <a:pt x="0" y="1251"/>
                    <a:pt x="14" y="1264"/>
                    <a:pt x="30" y="1264"/>
                  </a:cubicBezTo>
                  <a:cubicBezTo>
                    <a:pt x="47" y="1264"/>
                    <a:pt x="60" y="1251"/>
                    <a:pt x="60" y="1234"/>
                  </a:cubicBezTo>
                  <a:cubicBezTo>
                    <a:pt x="60" y="711"/>
                    <a:pt x="60" y="711"/>
                    <a:pt x="60" y="711"/>
                  </a:cubicBezTo>
                  <a:cubicBezTo>
                    <a:pt x="1330" y="711"/>
                    <a:pt x="1330" y="711"/>
                    <a:pt x="1330" y="711"/>
                  </a:cubicBezTo>
                  <a:cubicBezTo>
                    <a:pt x="1365" y="747"/>
                    <a:pt x="1365" y="747"/>
                    <a:pt x="1365" y="747"/>
                  </a:cubicBezTo>
                  <a:cubicBezTo>
                    <a:pt x="1385" y="766"/>
                    <a:pt x="1417" y="766"/>
                    <a:pt x="1436" y="747"/>
                  </a:cubicBezTo>
                  <a:cubicBezTo>
                    <a:pt x="1474" y="709"/>
                    <a:pt x="1474" y="709"/>
                    <a:pt x="1474" y="709"/>
                  </a:cubicBezTo>
                  <a:cubicBezTo>
                    <a:pt x="1493" y="719"/>
                    <a:pt x="1513" y="727"/>
                    <a:pt x="1534" y="734"/>
                  </a:cubicBezTo>
                  <a:cubicBezTo>
                    <a:pt x="1534" y="787"/>
                    <a:pt x="1534" y="787"/>
                    <a:pt x="1534" y="787"/>
                  </a:cubicBezTo>
                  <a:cubicBezTo>
                    <a:pt x="1534" y="815"/>
                    <a:pt x="1557" y="838"/>
                    <a:pt x="1584" y="838"/>
                  </a:cubicBezTo>
                  <a:cubicBezTo>
                    <a:pt x="1675" y="838"/>
                    <a:pt x="1675" y="838"/>
                    <a:pt x="1675" y="838"/>
                  </a:cubicBezTo>
                  <a:cubicBezTo>
                    <a:pt x="1702" y="838"/>
                    <a:pt x="1725" y="815"/>
                    <a:pt x="1725" y="787"/>
                  </a:cubicBezTo>
                  <a:cubicBezTo>
                    <a:pt x="1725" y="734"/>
                    <a:pt x="1725" y="734"/>
                    <a:pt x="1725" y="734"/>
                  </a:cubicBezTo>
                  <a:cubicBezTo>
                    <a:pt x="1731" y="732"/>
                    <a:pt x="1737" y="730"/>
                    <a:pt x="1742" y="728"/>
                  </a:cubicBezTo>
                  <a:cubicBezTo>
                    <a:pt x="1742" y="1674"/>
                    <a:pt x="1742" y="1674"/>
                    <a:pt x="1742" y="1674"/>
                  </a:cubicBezTo>
                  <a:cubicBezTo>
                    <a:pt x="60" y="1674"/>
                    <a:pt x="60" y="1674"/>
                    <a:pt x="60" y="1674"/>
                  </a:cubicBezTo>
                  <a:cubicBezTo>
                    <a:pt x="60" y="1373"/>
                    <a:pt x="60" y="1373"/>
                    <a:pt x="60" y="1373"/>
                  </a:cubicBezTo>
                  <a:cubicBezTo>
                    <a:pt x="60" y="1356"/>
                    <a:pt x="47" y="1343"/>
                    <a:pt x="30" y="1343"/>
                  </a:cubicBezTo>
                  <a:cubicBezTo>
                    <a:pt x="14" y="1343"/>
                    <a:pt x="0" y="1356"/>
                    <a:pt x="0" y="1373"/>
                  </a:cubicBezTo>
                  <a:cubicBezTo>
                    <a:pt x="0" y="1930"/>
                    <a:pt x="0" y="1930"/>
                    <a:pt x="0" y="1930"/>
                  </a:cubicBezTo>
                  <a:cubicBezTo>
                    <a:pt x="0" y="1981"/>
                    <a:pt x="42" y="2022"/>
                    <a:pt x="93" y="2022"/>
                  </a:cubicBezTo>
                  <a:cubicBezTo>
                    <a:pt x="1710" y="2022"/>
                    <a:pt x="1710" y="2022"/>
                    <a:pt x="1710" y="2022"/>
                  </a:cubicBezTo>
                  <a:cubicBezTo>
                    <a:pt x="1761" y="2022"/>
                    <a:pt x="1802" y="1981"/>
                    <a:pt x="1802" y="1930"/>
                  </a:cubicBezTo>
                  <a:cubicBezTo>
                    <a:pt x="1802" y="727"/>
                    <a:pt x="1802" y="727"/>
                    <a:pt x="1802" y="727"/>
                  </a:cubicBezTo>
                  <a:cubicBezTo>
                    <a:pt x="1822" y="747"/>
                    <a:pt x="1822" y="747"/>
                    <a:pt x="1822" y="747"/>
                  </a:cubicBezTo>
                  <a:cubicBezTo>
                    <a:pt x="1842" y="766"/>
                    <a:pt x="1874" y="766"/>
                    <a:pt x="1894" y="747"/>
                  </a:cubicBezTo>
                  <a:cubicBezTo>
                    <a:pt x="1958" y="683"/>
                    <a:pt x="1958" y="683"/>
                    <a:pt x="1958" y="683"/>
                  </a:cubicBezTo>
                  <a:cubicBezTo>
                    <a:pt x="1977" y="663"/>
                    <a:pt x="1977" y="631"/>
                    <a:pt x="1958" y="612"/>
                  </a:cubicBezTo>
                  <a:cubicBezTo>
                    <a:pt x="1920" y="574"/>
                    <a:pt x="1920" y="574"/>
                    <a:pt x="1920" y="574"/>
                  </a:cubicBezTo>
                  <a:cubicBezTo>
                    <a:pt x="1930" y="555"/>
                    <a:pt x="1938" y="535"/>
                    <a:pt x="1944" y="514"/>
                  </a:cubicBezTo>
                  <a:cubicBezTo>
                    <a:pt x="1998" y="514"/>
                    <a:pt x="1998" y="514"/>
                    <a:pt x="1998" y="514"/>
                  </a:cubicBezTo>
                  <a:cubicBezTo>
                    <a:pt x="2026" y="514"/>
                    <a:pt x="2048" y="492"/>
                    <a:pt x="2048" y="464"/>
                  </a:cubicBezTo>
                  <a:cubicBezTo>
                    <a:pt x="2048" y="373"/>
                    <a:pt x="2048" y="373"/>
                    <a:pt x="2048" y="373"/>
                  </a:cubicBezTo>
                  <a:cubicBezTo>
                    <a:pt x="2048" y="346"/>
                    <a:pt x="2026" y="323"/>
                    <a:pt x="1998" y="323"/>
                  </a:cubicBezTo>
                  <a:close/>
                  <a:moveTo>
                    <a:pt x="1742" y="1930"/>
                  </a:moveTo>
                  <a:cubicBezTo>
                    <a:pt x="1742" y="1947"/>
                    <a:pt x="1728" y="1962"/>
                    <a:pt x="1710" y="1962"/>
                  </a:cubicBezTo>
                  <a:cubicBezTo>
                    <a:pt x="93" y="1962"/>
                    <a:pt x="93" y="1962"/>
                    <a:pt x="93" y="1962"/>
                  </a:cubicBezTo>
                  <a:cubicBezTo>
                    <a:pt x="75" y="1962"/>
                    <a:pt x="60" y="1947"/>
                    <a:pt x="60" y="1930"/>
                  </a:cubicBezTo>
                  <a:cubicBezTo>
                    <a:pt x="60" y="1734"/>
                    <a:pt x="60" y="1734"/>
                    <a:pt x="60" y="1734"/>
                  </a:cubicBezTo>
                  <a:cubicBezTo>
                    <a:pt x="1742" y="1734"/>
                    <a:pt x="1742" y="1734"/>
                    <a:pt x="1742" y="1734"/>
                  </a:cubicBezTo>
                  <a:cubicBezTo>
                    <a:pt x="1742" y="1930"/>
                    <a:pt x="1742" y="1930"/>
                    <a:pt x="1742" y="1930"/>
                  </a:cubicBezTo>
                  <a:close/>
                  <a:moveTo>
                    <a:pt x="1301" y="612"/>
                  </a:moveTo>
                  <a:cubicBezTo>
                    <a:pt x="1292" y="621"/>
                    <a:pt x="1287" y="634"/>
                    <a:pt x="1287" y="647"/>
                  </a:cubicBezTo>
                  <a:cubicBezTo>
                    <a:pt x="1287" y="648"/>
                    <a:pt x="1287" y="649"/>
                    <a:pt x="1287" y="650"/>
                  </a:cubicBezTo>
                  <a:cubicBezTo>
                    <a:pt x="60" y="650"/>
                    <a:pt x="60" y="650"/>
                    <a:pt x="60" y="650"/>
                  </a:cubicBezTo>
                  <a:cubicBezTo>
                    <a:pt x="60" y="518"/>
                    <a:pt x="60" y="518"/>
                    <a:pt x="60" y="518"/>
                  </a:cubicBezTo>
                  <a:cubicBezTo>
                    <a:pt x="60" y="500"/>
                    <a:pt x="75" y="486"/>
                    <a:pt x="93" y="486"/>
                  </a:cubicBezTo>
                  <a:cubicBezTo>
                    <a:pt x="1216" y="486"/>
                    <a:pt x="1216" y="486"/>
                    <a:pt x="1216" y="486"/>
                  </a:cubicBezTo>
                  <a:cubicBezTo>
                    <a:pt x="1224" y="503"/>
                    <a:pt x="1241" y="514"/>
                    <a:pt x="1261" y="514"/>
                  </a:cubicBezTo>
                  <a:cubicBezTo>
                    <a:pt x="1315" y="514"/>
                    <a:pt x="1315" y="514"/>
                    <a:pt x="1315" y="514"/>
                  </a:cubicBezTo>
                  <a:cubicBezTo>
                    <a:pt x="1321" y="535"/>
                    <a:pt x="1329" y="555"/>
                    <a:pt x="1339" y="574"/>
                  </a:cubicBezTo>
                  <a:lnTo>
                    <a:pt x="1301" y="612"/>
                  </a:lnTo>
                  <a:close/>
                  <a:moveTo>
                    <a:pt x="1988" y="454"/>
                  </a:moveTo>
                  <a:cubicBezTo>
                    <a:pt x="1921" y="454"/>
                    <a:pt x="1921" y="454"/>
                    <a:pt x="1921" y="454"/>
                  </a:cubicBezTo>
                  <a:cubicBezTo>
                    <a:pt x="1907" y="454"/>
                    <a:pt x="1895" y="464"/>
                    <a:pt x="1892" y="478"/>
                  </a:cubicBezTo>
                  <a:cubicBezTo>
                    <a:pt x="1885" y="508"/>
                    <a:pt x="1873" y="536"/>
                    <a:pt x="1857" y="563"/>
                  </a:cubicBezTo>
                  <a:cubicBezTo>
                    <a:pt x="1849" y="574"/>
                    <a:pt x="1851" y="590"/>
                    <a:pt x="1861" y="600"/>
                  </a:cubicBezTo>
                  <a:cubicBezTo>
                    <a:pt x="1908" y="647"/>
                    <a:pt x="1908" y="647"/>
                    <a:pt x="1908" y="647"/>
                  </a:cubicBezTo>
                  <a:cubicBezTo>
                    <a:pt x="1858" y="698"/>
                    <a:pt x="1858" y="698"/>
                    <a:pt x="1858" y="698"/>
                  </a:cubicBezTo>
                  <a:cubicBezTo>
                    <a:pt x="1811" y="650"/>
                    <a:pt x="1811" y="650"/>
                    <a:pt x="1811" y="650"/>
                  </a:cubicBezTo>
                  <a:cubicBezTo>
                    <a:pt x="1801" y="640"/>
                    <a:pt x="1785" y="638"/>
                    <a:pt x="1773" y="646"/>
                  </a:cubicBezTo>
                  <a:cubicBezTo>
                    <a:pt x="1747" y="663"/>
                    <a:pt x="1719" y="674"/>
                    <a:pt x="1688" y="681"/>
                  </a:cubicBezTo>
                  <a:cubicBezTo>
                    <a:pt x="1675" y="684"/>
                    <a:pt x="1665" y="696"/>
                    <a:pt x="1665" y="710"/>
                  </a:cubicBezTo>
                  <a:cubicBezTo>
                    <a:pt x="1665" y="778"/>
                    <a:pt x="1665" y="778"/>
                    <a:pt x="1665" y="778"/>
                  </a:cubicBezTo>
                  <a:cubicBezTo>
                    <a:pt x="1594" y="778"/>
                    <a:pt x="1594" y="778"/>
                    <a:pt x="1594" y="778"/>
                  </a:cubicBezTo>
                  <a:cubicBezTo>
                    <a:pt x="1594" y="710"/>
                    <a:pt x="1594" y="710"/>
                    <a:pt x="1594" y="710"/>
                  </a:cubicBezTo>
                  <a:cubicBezTo>
                    <a:pt x="1594" y="696"/>
                    <a:pt x="1584" y="684"/>
                    <a:pt x="1570" y="681"/>
                  </a:cubicBezTo>
                  <a:cubicBezTo>
                    <a:pt x="1540" y="674"/>
                    <a:pt x="1512" y="663"/>
                    <a:pt x="1486" y="646"/>
                  </a:cubicBezTo>
                  <a:cubicBezTo>
                    <a:pt x="1474" y="638"/>
                    <a:pt x="1458" y="640"/>
                    <a:pt x="1448" y="650"/>
                  </a:cubicBezTo>
                  <a:cubicBezTo>
                    <a:pt x="1401" y="698"/>
                    <a:pt x="1401" y="698"/>
                    <a:pt x="1401" y="698"/>
                  </a:cubicBezTo>
                  <a:cubicBezTo>
                    <a:pt x="1351" y="647"/>
                    <a:pt x="1351" y="647"/>
                    <a:pt x="1351" y="647"/>
                  </a:cubicBezTo>
                  <a:cubicBezTo>
                    <a:pt x="1398" y="600"/>
                    <a:pt x="1398" y="600"/>
                    <a:pt x="1398" y="600"/>
                  </a:cubicBezTo>
                  <a:cubicBezTo>
                    <a:pt x="1408" y="590"/>
                    <a:pt x="1410" y="574"/>
                    <a:pt x="1402" y="563"/>
                  </a:cubicBezTo>
                  <a:cubicBezTo>
                    <a:pt x="1385" y="536"/>
                    <a:pt x="1374" y="508"/>
                    <a:pt x="1367" y="478"/>
                  </a:cubicBezTo>
                  <a:cubicBezTo>
                    <a:pt x="1364" y="464"/>
                    <a:pt x="1352" y="454"/>
                    <a:pt x="1338" y="454"/>
                  </a:cubicBezTo>
                  <a:cubicBezTo>
                    <a:pt x="1271" y="454"/>
                    <a:pt x="1271" y="454"/>
                    <a:pt x="1271" y="454"/>
                  </a:cubicBezTo>
                  <a:cubicBezTo>
                    <a:pt x="1271" y="383"/>
                    <a:pt x="1271" y="383"/>
                    <a:pt x="1271" y="383"/>
                  </a:cubicBezTo>
                  <a:cubicBezTo>
                    <a:pt x="1338" y="383"/>
                    <a:pt x="1338" y="383"/>
                    <a:pt x="1338" y="383"/>
                  </a:cubicBezTo>
                  <a:cubicBezTo>
                    <a:pt x="1352" y="383"/>
                    <a:pt x="1364" y="373"/>
                    <a:pt x="1367" y="360"/>
                  </a:cubicBezTo>
                  <a:cubicBezTo>
                    <a:pt x="1374" y="329"/>
                    <a:pt x="1385" y="301"/>
                    <a:pt x="1402" y="275"/>
                  </a:cubicBezTo>
                  <a:cubicBezTo>
                    <a:pt x="1410" y="263"/>
                    <a:pt x="1408" y="247"/>
                    <a:pt x="1398" y="237"/>
                  </a:cubicBezTo>
                  <a:cubicBezTo>
                    <a:pt x="1351" y="190"/>
                    <a:pt x="1351" y="190"/>
                    <a:pt x="1351" y="190"/>
                  </a:cubicBezTo>
                  <a:cubicBezTo>
                    <a:pt x="1401" y="140"/>
                    <a:pt x="1401" y="140"/>
                    <a:pt x="1401" y="140"/>
                  </a:cubicBezTo>
                  <a:cubicBezTo>
                    <a:pt x="1448" y="187"/>
                    <a:pt x="1448" y="187"/>
                    <a:pt x="1448" y="187"/>
                  </a:cubicBezTo>
                  <a:cubicBezTo>
                    <a:pt x="1458" y="197"/>
                    <a:pt x="1474" y="199"/>
                    <a:pt x="1486" y="191"/>
                  </a:cubicBezTo>
                  <a:cubicBezTo>
                    <a:pt x="1512" y="175"/>
                    <a:pt x="1540" y="163"/>
                    <a:pt x="1570" y="156"/>
                  </a:cubicBezTo>
                  <a:cubicBezTo>
                    <a:pt x="1584" y="153"/>
                    <a:pt x="1594" y="141"/>
                    <a:pt x="1594" y="127"/>
                  </a:cubicBezTo>
                  <a:cubicBezTo>
                    <a:pt x="1594" y="60"/>
                    <a:pt x="1594" y="60"/>
                    <a:pt x="1594" y="60"/>
                  </a:cubicBezTo>
                  <a:cubicBezTo>
                    <a:pt x="1665" y="60"/>
                    <a:pt x="1665" y="60"/>
                    <a:pt x="1665" y="60"/>
                  </a:cubicBezTo>
                  <a:cubicBezTo>
                    <a:pt x="1665" y="127"/>
                    <a:pt x="1665" y="127"/>
                    <a:pt x="1665" y="127"/>
                  </a:cubicBezTo>
                  <a:cubicBezTo>
                    <a:pt x="1665" y="141"/>
                    <a:pt x="1675" y="153"/>
                    <a:pt x="1688" y="156"/>
                  </a:cubicBezTo>
                  <a:cubicBezTo>
                    <a:pt x="1719" y="163"/>
                    <a:pt x="1747" y="175"/>
                    <a:pt x="1773" y="191"/>
                  </a:cubicBezTo>
                  <a:cubicBezTo>
                    <a:pt x="1785" y="199"/>
                    <a:pt x="1801" y="197"/>
                    <a:pt x="1811" y="187"/>
                  </a:cubicBezTo>
                  <a:cubicBezTo>
                    <a:pt x="1858" y="140"/>
                    <a:pt x="1858" y="140"/>
                    <a:pt x="1858" y="140"/>
                  </a:cubicBezTo>
                  <a:cubicBezTo>
                    <a:pt x="1908" y="190"/>
                    <a:pt x="1908" y="190"/>
                    <a:pt x="1908" y="190"/>
                  </a:cubicBezTo>
                  <a:cubicBezTo>
                    <a:pt x="1861" y="237"/>
                    <a:pt x="1861" y="237"/>
                    <a:pt x="1861" y="237"/>
                  </a:cubicBezTo>
                  <a:cubicBezTo>
                    <a:pt x="1851" y="247"/>
                    <a:pt x="1849" y="263"/>
                    <a:pt x="1857" y="275"/>
                  </a:cubicBezTo>
                  <a:cubicBezTo>
                    <a:pt x="1873" y="301"/>
                    <a:pt x="1885" y="329"/>
                    <a:pt x="1892" y="360"/>
                  </a:cubicBezTo>
                  <a:cubicBezTo>
                    <a:pt x="1895" y="373"/>
                    <a:pt x="1907" y="383"/>
                    <a:pt x="1921" y="383"/>
                  </a:cubicBezTo>
                  <a:cubicBezTo>
                    <a:pt x="1988" y="383"/>
                    <a:pt x="1988" y="383"/>
                    <a:pt x="1988" y="383"/>
                  </a:cubicBezTo>
                  <a:cubicBezTo>
                    <a:pt x="1988" y="454"/>
                    <a:pt x="1988" y="454"/>
                    <a:pt x="1988" y="45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69"/>
            <p:cNvSpPr/>
            <p:nvPr/>
          </p:nvSpPr>
          <p:spPr>
            <a:xfrm>
              <a:off x="2125457" y="2662412"/>
              <a:ext cx="94175" cy="91020"/>
            </a:xfrm>
            <a:custGeom>
              <a:avLst/>
              <a:gdLst/>
              <a:ahLst/>
              <a:cxnLst/>
              <a:rect l="l" t="t" r="r" b="b"/>
              <a:pathLst>
                <a:path w="429" h="419" extrusionOk="0">
                  <a:moveTo>
                    <a:pt x="356" y="100"/>
                  </a:moveTo>
                  <a:cubicBezTo>
                    <a:pt x="342" y="108"/>
                    <a:pt x="336" y="126"/>
                    <a:pt x="343" y="141"/>
                  </a:cubicBezTo>
                  <a:cubicBezTo>
                    <a:pt x="359" y="171"/>
                    <a:pt x="363" y="207"/>
                    <a:pt x="355" y="242"/>
                  </a:cubicBezTo>
                  <a:cubicBezTo>
                    <a:pt x="339" y="226"/>
                    <a:pt x="316" y="217"/>
                    <a:pt x="292" y="217"/>
                  </a:cubicBezTo>
                  <a:cubicBezTo>
                    <a:pt x="63" y="217"/>
                    <a:pt x="63" y="217"/>
                    <a:pt x="63" y="217"/>
                  </a:cubicBezTo>
                  <a:cubicBezTo>
                    <a:pt x="62" y="212"/>
                    <a:pt x="62" y="207"/>
                    <a:pt x="63" y="202"/>
                  </a:cubicBezTo>
                  <a:cubicBezTo>
                    <a:pt x="66" y="127"/>
                    <a:pt x="128" y="65"/>
                    <a:pt x="204" y="61"/>
                  </a:cubicBezTo>
                  <a:cubicBezTo>
                    <a:pt x="222" y="60"/>
                    <a:pt x="240" y="62"/>
                    <a:pt x="258" y="68"/>
                  </a:cubicBezTo>
                  <a:cubicBezTo>
                    <a:pt x="274" y="73"/>
                    <a:pt x="291" y="65"/>
                    <a:pt x="296" y="49"/>
                  </a:cubicBezTo>
                  <a:cubicBezTo>
                    <a:pt x="301" y="33"/>
                    <a:pt x="293" y="16"/>
                    <a:pt x="277" y="11"/>
                  </a:cubicBezTo>
                  <a:cubicBezTo>
                    <a:pt x="252" y="3"/>
                    <a:pt x="226" y="0"/>
                    <a:pt x="201" y="1"/>
                  </a:cubicBezTo>
                  <a:cubicBezTo>
                    <a:pt x="95" y="6"/>
                    <a:pt x="8" y="93"/>
                    <a:pt x="3" y="199"/>
                  </a:cubicBezTo>
                  <a:cubicBezTo>
                    <a:pt x="0" y="258"/>
                    <a:pt x="22" y="316"/>
                    <a:pt x="64" y="357"/>
                  </a:cubicBezTo>
                  <a:cubicBezTo>
                    <a:pt x="103" y="397"/>
                    <a:pt x="156" y="419"/>
                    <a:pt x="212" y="419"/>
                  </a:cubicBezTo>
                  <a:cubicBezTo>
                    <a:pt x="286" y="419"/>
                    <a:pt x="353" y="379"/>
                    <a:pt x="390" y="315"/>
                  </a:cubicBezTo>
                  <a:cubicBezTo>
                    <a:pt x="426" y="252"/>
                    <a:pt x="429" y="175"/>
                    <a:pt x="397" y="113"/>
                  </a:cubicBezTo>
                  <a:cubicBezTo>
                    <a:pt x="389" y="98"/>
                    <a:pt x="371" y="93"/>
                    <a:pt x="356" y="100"/>
                  </a:cubicBezTo>
                  <a:close/>
                  <a:moveTo>
                    <a:pt x="219" y="358"/>
                  </a:moveTo>
                  <a:cubicBezTo>
                    <a:pt x="176" y="361"/>
                    <a:pt x="136" y="345"/>
                    <a:pt x="106" y="315"/>
                  </a:cubicBezTo>
                  <a:cubicBezTo>
                    <a:pt x="95" y="303"/>
                    <a:pt x="85" y="291"/>
                    <a:pt x="78" y="277"/>
                  </a:cubicBezTo>
                  <a:cubicBezTo>
                    <a:pt x="292" y="277"/>
                    <a:pt x="292" y="277"/>
                    <a:pt x="292" y="277"/>
                  </a:cubicBezTo>
                  <a:cubicBezTo>
                    <a:pt x="309" y="277"/>
                    <a:pt x="322" y="289"/>
                    <a:pt x="324" y="305"/>
                  </a:cubicBezTo>
                  <a:cubicBezTo>
                    <a:pt x="298" y="337"/>
                    <a:pt x="261" y="356"/>
                    <a:pt x="219" y="35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2" name="Google Shape;1502;p69"/>
          <p:cNvGrpSpPr/>
          <p:nvPr/>
        </p:nvGrpSpPr>
        <p:grpSpPr>
          <a:xfrm>
            <a:off x="5634809" y="1280357"/>
            <a:ext cx="444028" cy="444892"/>
            <a:chOff x="2477606" y="2597471"/>
            <a:chExt cx="444028" cy="444892"/>
          </a:xfrm>
        </p:grpSpPr>
        <p:sp>
          <p:nvSpPr>
            <p:cNvPr id="1503" name="Google Shape;1503;p69"/>
            <p:cNvSpPr/>
            <p:nvPr/>
          </p:nvSpPr>
          <p:spPr>
            <a:xfrm>
              <a:off x="2477606" y="2597471"/>
              <a:ext cx="444028" cy="444892"/>
            </a:xfrm>
            <a:custGeom>
              <a:avLst/>
              <a:gdLst/>
              <a:ahLst/>
              <a:cxnLst/>
              <a:rect l="l" t="t" r="r" b="b"/>
              <a:pathLst>
                <a:path w="2044" h="2048" extrusionOk="0">
                  <a:moveTo>
                    <a:pt x="2007" y="1834"/>
                  </a:moveTo>
                  <a:cubicBezTo>
                    <a:pt x="1952" y="1779"/>
                    <a:pt x="1952" y="1779"/>
                    <a:pt x="1952" y="1779"/>
                  </a:cubicBezTo>
                  <a:cubicBezTo>
                    <a:pt x="1940" y="1767"/>
                    <a:pt x="1921" y="1767"/>
                    <a:pt x="1910" y="1779"/>
                  </a:cubicBezTo>
                  <a:cubicBezTo>
                    <a:pt x="1898" y="1790"/>
                    <a:pt x="1898" y="1809"/>
                    <a:pt x="1910" y="1821"/>
                  </a:cubicBezTo>
                  <a:cubicBezTo>
                    <a:pt x="1910" y="1821"/>
                    <a:pt x="1965" y="1876"/>
                    <a:pt x="1965" y="1876"/>
                  </a:cubicBezTo>
                  <a:cubicBezTo>
                    <a:pt x="1990" y="1902"/>
                    <a:pt x="1990" y="1943"/>
                    <a:pt x="1965" y="1969"/>
                  </a:cubicBezTo>
                  <a:cubicBezTo>
                    <a:pt x="1940" y="1994"/>
                    <a:pt x="1898" y="1994"/>
                    <a:pt x="1873" y="1969"/>
                  </a:cubicBezTo>
                  <a:cubicBezTo>
                    <a:pt x="1595" y="1691"/>
                    <a:pt x="1595" y="1691"/>
                    <a:pt x="1595" y="1691"/>
                  </a:cubicBezTo>
                  <a:cubicBezTo>
                    <a:pt x="1687" y="1598"/>
                    <a:pt x="1687" y="1598"/>
                    <a:pt x="1687" y="1598"/>
                  </a:cubicBezTo>
                  <a:cubicBezTo>
                    <a:pt x="1812" y="1724"/>
                    <a:pt x="1812" y="1724"/>
                    <a:pt x="1812" y="1724"/>
                  </a:cubicBezTo>
                  <a:cubicBezTo>
                    <a:pt x="1824" y="1735"/>
                    <a:pt x="1843" y="1735"/>
                    <a:pt x="1855" y="1724"/>
                  </a:cubicBezTo>
                  <a:cubicBezTo>
                    <a:pt x="1866" y="1712"/>
                    <a:pt x="1866" y="1693"/>
                    <a:pt x="1855" y="1681"/>
                  </a:cubicBezTo>
                  <a:cubicBezTo>
                    <a:pt x="1772" y="1598"/>
                    <a:pt x="1772" y="1598"/>
                    <a:pt x="1772" y="1598"/>
                  </a:cubicBezTo>
                  <a:cubicBezTo>
                    <a:pt x="1907" y="1425"/>
                    <a:pt x="1981" y="1213"/>
                    <a:pt x="1981" y="990"/>
                  </a:cubicBezTo>
                  <a:cubicBezTo>
                    <a:pt x="1981" y="725"/>
                    <a:pt x="1878" y="477"/>
                    <a:pt x="1691" y="290"/>
                  </a:cubicBezTo>
                  <a:cubicBezTo>
                    <a:pt x="1504" y="103"/>
                    <a:pt x="1255" y="0"/>
                    <a:pt x="991" y="0"/>
                  </a:cubicBezTo>
                  <a:cubicBezTo>
                    <a:pt x="779" y="0"/>
                    <a:pt x="578" y="65"/>
                    <a:pt x="407" y="189"/>
                  </a:cubicBezTo>
                  <a:cubicBezTo>
                    <a:pt x="394" y="199"/>
                    <a:pt x="391" y="218"/>
                    <a:pt x="401" y="231"/>
                  </a:cubicBezTo>
                  <a:cubicBezTo>
                    <a:pt x="411" y="245"/>
                    <a:pt x="429" y="248"/>
                    <a:pt x="443" y="238"/>
                  </a:cubicBezTo>
                  <a:cubicBezTo>
                    <a:pt x="550" y="160"/>
                    <a:pt x="671" y="106"/>
                    <a:pt x="798" y="80"/>
                  </a:cubicBezTo>
                  <a:cubicBezTo>
                    <a:pt x="741" y="130"/>
                    <a:pt x="689" y="204"/>
                    <a:pt x="644" y="298"/>
                  </a:cubicBezTo>
                  <a:cubicBezTo>
                    <a:pt x="608" y="375"/>
                    <a:pt x="579" y="462"/>
                    <a:pt x="557" y="556"/>
                  </a:cubicBezTo>
                  <a:cubicBezTo>
                    <a:pt x="463" y="578"/>
                    <a:pt x="375" y="607"/>
                    <a:pt x="299" y="643"/>
                  </a:cubicBezTo>
                  <a:cubicBezTo>
                    <a:pt x="204" y="688"/>
                    <a:pt x="131" y="740"/>
                    <a:pt x="80" y="798"/>
                  </a:cubicBezTo>
                  <a:cubicBezTo>
                    <a:pt x="117" y="619"/>
                    <a:pt x="207" y="455"/>
                    <a:pt x="341" y="324"/>
                  </a:cubicBezTo>
                  <a:cubicBezTo>
                    <a:pt x="353" y="313"/>
                    <a:pt x="353" y="294"/>
                    <a:pt x="341" y="282"/>
                  </a:cubicBezTo>
                  <a:cubicBezTo>
                    <a:pt x="330" y="270"/>
                    <a:pt x="311" y="270"/>
                    <a:pt x="299" y="281"/>
                  </a:cubicBezTo>
                  <a:cubicBezTo>
                    <a:pt x="205" y="372"/>
                    <a:pt x="132" y="479"/>
                    <a:pt x="81" y="599"/>
                  </a:cubicBezTo>
                  <a:cubicBezTo>
                    <a:pt x="27" y="723"/>
                    <a:pt x="0" y="854"/>
                    <a:pt x="0" y="990"/>
                  </a:cubicBezTo>
                  <a:cubicBezTo>
                    <a:pt x="0" y="1254"/>
                    <a:pt x="103" y="1503"/>
                    <a:pt x="290" y="1690"/>
                  </a:cubicBezTo>
                  <a:cubicBezTo>
                    <a:pt x="477" y="1877"/>
                    <a:pt x="726" y="1980"/>
                    <a:pt x="991" y="1980"/>
                  </a:cubicBezTo>
                  <a:cubicBezTo>
                    <a:pt x="1212" y="1980"/>
                    <a:pt x="1422" y="1908"/>
                    <a:pt x="1594" y="1775"/>
                  </a:cubicBezTo>
                  <a:cubicBezTo>
                    <a:pt x="1830" y="2011"/>
                    <a:pt x="1830" y="2011"/>
                    <a:pt x="1830" y="2011"/>
                  </a:cubicBezTo>
                  <a:cubicBezTo>
                    <a:pt x="1855" y="2035"/>
                    <a:pt x="1887" y="2048"/>
                    <a:pt x="1919" y="2048"/>
                  </a:cubicBezTo>
                  <a:cubicBezTo>
                    <a:pt x="1951" y="2048"/>
                    <a:pt x="1983" y="2035"/>
                    <a:pt x="2007" y="2011"/>
                  </a:cubicBezTo>
                  <a:cubicBezTo>
                    <a:pt x="2031" y="1987"/>
                    <a:pt x="2044" y="1956"/>
                    <a:pt x="2044" y="1923"/>
                  </a:cubicBezTo>
                  <a:cubicBezTo>
                    <a:pt x="2044" y="1889"/>
                    <a:pt x="2031" y="1858"/>
                    <a:pt x="2007" y="1834"/>
                  </a:cubicBezTo>
                  <a:close/>
                  <a:moveTo>
                    <a:pt x="1596" y="1020"/>
                  </a:moveTo>
                  <a:cubicBezTo>
                    <a:pt x="1918" y="1020"/>
                    <a:pt x="1918" y="1020"/>
                    <a:pt x="1918" y="1020"/>
                  </a:cubicBezTo>
                  <a:cubicBezTo>
                    <a:pt x="1903" y="1117"/>
                    <a:pt x="1811" y="1209"/>
                    <a:pt x="1657" y="1282"/>
                  </a:cubicBezTo>
                  <a:cubicBezTo>
                    <a:pt x="1650" y="1285"/>
                    <a:pt x="1642" y="1289"/>
                    <a:pt x="1635" y="1292"/>
                  </a:cubicBezTo>
                  <a:cubicBezTo>
                    <a:pt x="1640" y="1266"/>
                    <a:pt x="1642" y="1240"/>
                    <a:pt x="1642" y="1214"/>
                  </a:cubicBezTo>
                  <a:cubicBezTo>
                    <a:pt x="1642" y="1145"/>
                    <a:pt x="1626" y="1079"/>
                    <a:pt x="1596" y="1020"/>
                  </a:cubicBezTo>
                  <a:close/>
                  <a:moveTo>
                    <a:pt x="1560" y="960"/>
                  </a:moveTo>
                  <a:cubicBezTo>
                    <a:pt x="1546" y="942"/>
                    <a:pt x="1532" y="924"/>
                    <a:pt x="1515" y="908"/>
                  </a:cubicBezTo>
                  <a:cubicBezTo>
                    <a:pt x="1501" y="893"/>
                    <a:pt x="1485" y="880"/>
                    <a:pt x="1468" y="867"/>
                  </a:cubicBezTo>
                  <a:cubicBezTo>
                    <a:pt x="1463" y="782"/>
                    <a:pt x="1453" y="700"/>
                    <a:pt x="1438" y="621"/>
                  </a:cubicBezTo>
                  <a:cubicBezTo>
                    <a:pt x="1518" y="641"/>
                    <a:pt x="1591" y="667"/>
                    <a:pt x="1657" y="698"/>
                  </a:cubicBezTo>
                  <a:cubicBezTo>
                    <a:pt x="1811" y="770"/>
                    <a:pt x="1903" y="863"/>
                    <a:pt x="1918" y="960"/>
                  </a:cubicBezTo>
                  <a:lnTo>
                    <a:pt x="1560" y="960"/>
                  </a:lnTo>
                  <a:close/>
                  <a:moveTo>
                    <a:pt x="1648" y="332"/>
                  </a:moveTo>
                  <a:cubicBezTo>
                    <a:pt x="1778" y="462"/>
                    <a:pt x="1864" y="623"/>
                    <a:pt x="1901" y="798"/>
                  </a:cubicBezTo>
                  <a:cubicBezTo>
                    <a:pt x="1850" y="740"/>
                    <a:pt x="1777" y="688"/>
                    <a:pt x="1682" y="643"/>
                  </a:cubicBezTo>
                  <a:cubicBezTo>
                    <a:pt x="1606" y="607"/>
                    <a:pt x="1519" y="578"/>
                    <a:pt x="1424" y="556"/>
                  </a:cubicBezTo>
                  <a:cubicBezTo>
                    <a:pt x="1402" y="462"/>
                    <a:pt x="1373" y="375"/>
                    <a:pt x="1337" y="298"/>
                  </a:cubicBezTo>
                  <a:cubicBezTo>
                    <a:pt x="1293" y="204"/>
                    <a:pt x="1240" y="130"/>
                    <a:pt x="1183" y="80"/>
                  </a:cubicBezTo>
                  <a:cubicBezTo>
                    <a:pt x="1358" y="116"/>
                    <a:pt x="1519" y="203"/>
                    <a:pt x="1648" y="332"/>
                  </a:cubicBezTo>
                  <a:close/>
                  <a:moveTo>
                    <a:pt x="1021" y="62"/>
                  </a:moveTo>
                  <a:cubicBezTo>
                    <a:pt x="1118" y="78"/>
                    <a:pt x="1210" y="169"/>
                    <a:pt x="1283" y="324"/>
                  </a:cubicBezTo>
                  <a:cubicBezTo>
                    <a:pt x="1313" y="389"/>
                    <a:pt x="1339" y="463"/>
                    <a:pt x="1359" y="542"/>
                  </a:cubicBezTo>
                  <a:cubicBezTo>
                    <a:pt x="1253" y="522"/>
                    <a:pt x="1138" y="510"/>
                    <a:pt x="1021" y="509"/>
                  </a:cubicBezTo>
                  <a:lnTo>
                    <a:pt x="1021" y="62"/>
                  </a:lnTo>
                  <a:close/>
                  <a:moveTo>
                    <a:pt x="1021" y="569"/>
                  </a:moveTo>
                  <a:cubicBezTo>
                    <a:pt x="1144" y="570"/>
                    <a:pt x="1264" y="583"/>
                    <a:pt x="1374" y="606"/>
                  </a:cubicBezTo>
                  <a:cubicBezTo>
                    <a:pt x="1389" y="677"/>
                    <a:pt x="1399" y="751"/>
                    <a:pt x="1406" y="828"/>
                  </a:cubicBezTo>
                  <a:cubicBezTo>
                    <a:pt x="1346" y="798"/>
                    <a:pt x="1279" y="782"/>
                    <a:pt x="1210" y="782"/>
                  </a:cubicBezTo>
                  <a:cubicBezTo>
                    <a:pt x="1143" y="782"/>
                    <a:pt x="1079" y="797"/>
                    <a:pt x="1021" y="825"/>
                  </a:cubicBezTo>
                  <a:lnTo>
                    <a:pt x="1021" y="569"/>
                  </a:lnTo>
                  <a:close/>
                  <a:moveTo>
                    <a:pt x="698" y="324"/>
                  </a:moveTo>
                  <a:cubicBezTo>
                    <a:pt x="771" y="169"/>
                    <a:pt x="863" y="78"/>
                    <a:pt x="961" y="62"/>
                  </a:cubicBezTo>
                  <a:cubicBezTo>
                    <a:pt x="961" y="509"/>
                    <a:pt x="961" y="509"/>
                    <a:pt x="961" y="509"/>
                  </a:cubicBezTo>
                  <a:cubicBezTo>
                    <a:pt x="843" y="510"/>
                    <a:pt x="728" y="522"/>
                    <a:pt x="622" y="542"/>
                  </a:cubicBezTo>
                  <a:cubicBezTo>
                    <a:pt x="642" y="463"/>
                    <a:pt x="668" y="389"/>
                    <a:pt x="698" y="324"/>
                  </a:cubicBezTo>
                  <a:close/>
                  <a:moveTo>
                    <a:pt x="607" y="606"/>
                  </a:moveTo>
                  <a:cubicBezTo>
                    <a:pt x="717" y="583"/>
                    <a:pt x="837" y="570"/>
                    <a:pt x="961" y="569"/>
                  </a:cubicBezTo>
                  <a:cubicBezTo>
                    <a:pt x="961" y="861"/>
                    <a:pt x="961" y="861"/>
                    <a:pt x="961" y="861"/>
                  </a:cubicBezTo>
                  <a:cubicBezTo>
                    <a:pt x="941" y="875"/>
                    <a:pt x="922" y="891"/>
                    <a:pt x="905" y="908"/>
                  </a:cubicBezTo>
                  <a:cubicBezTo>
                    <a:pt x="888" y="924"/>
                    <a:pt x="874" y="942"/>
                    <a:pt x="860" y="960"/>
                  </a:cubicBezTo>
                  <a:cubicBezTo>
                    <a:pt x="569" y="960"/>
                    <a:pt x="569" y="960"/>
                    <a:pt x="569" y="960"/>
                  </a:cubicBezTo>
                  <a:cubicBezTo>
                    <a:pt x="571" y="836"/>
                    <a:pt x="584" y="716"/>
                    <a:pt x="607" y="606"/>
                  </a:cubicBezTo>
                  <a:close/>
                  <a:moveTo>
                    <a:pt x="824" y="1020"/>
                  </a:moveTo>
                  <a:cubicBezTo>
                    <a:pt x="764" y="1140"/>
                    <a:pt x="763" y="1283"/>
                    <a:pt x="822" y="1404"/>
                  </a:cubicBezTo>
                  <a:cubicBezTo>
                    <a:pt x="748" y="1398"/>
                    <a:pt x="676" y="1388"/>
                    <a:pt x="607" y="1373"/>
                  </a:cubicBezTo>
                  <a:cubicBezTo>
                    <a:pt x="584" y="1263"/>
                    <a:pt x="571" y="1144"/>
                    <a:pt x="569" y="1020"/>
                  </a:cubicBezTo>
                  <a:cubicBezTo>
                    <a:pt x="824" y="1020"/>
                    <a:pt x="824" y="1020"/>
                    <a:pt x="824" y="1020"/>
                  </a:cubicBezTo>
                  <a:close/>
                  <a:moveTo>
                    <a:pt x="324" y="698"/>
                  </a:moveTo>
                  <a:cubicBezTo>
                    <a:pt x="390" y="667"/>
                    <a:pt x="463" y="641"/>
                    <a:pt x="543" y="621"/>
                  </a:cubicBezTo>
                  <a:cubicBezTo>
                    <a:pt x="522" y="728"/>
                    <a:pt x="511" y="842"/>
                    <a:pt x="509" y="960"/>
                  </a:cubicBezTo>
                  <a:cubicBezTo>
                    <a:pt x="63" y="960"/>
                    <a:pt x="63" y="960"/>
                    <a:pt x="63" y="960"/>
                  </a:cubicBezTo>
                  <a:cubicBezTo>
                    <a:pt x="78" y="863"/>
                    <a:pt x="170" y="770"/>
                    <a:pt x="324" y="698"/>
                  </a:cubicBezTo>
                  <a:close/>
                  <a:moveTo>
                    <a:pt x="509" y="1020"/>
                  </a:moveTo>
                  <a:cubicBezTo>
                    <a:pt x="511" y="1138"/>
                    <a:pt x="522" y="1252"/>
                    <a:pt x="543" y="1359"/>
                  </a:cubicBezTo>
                  <a:cubicBezTo>
                    <a:pt x="463" y="1338"/>
                    <a:pt x="390" y="1313"/>
                    <a:pt x="324" y="1282"/>
                  </a:cubicBezTo>
                  <a:cubicBezTo>
                    <a:pt x="170" y="1209"/>
                    <a:pt x="78" y="1117"/>
                    <a:pt x="63" y="1020"/>
                  </a:cubicBezTo>
                  <a:lnTo>
                    <a:pt x="509" y="1020"/>
                  </a:lnTo>
                  <a:close/>
                  <a:moveTo>
                    <a:pt x="333" y="1648"/>
                  </a:moveTo>
                  <a:cubicBezTo>
                    <a:pt x="203" y="1518"/>
                    <a:pt x="117" y="1357"/>
                    <a:pt x="80" y="1182"/>
                  </a:cubicBezTo>
                  <a:cubicBezTo>
                    <a:pt x="131" y="1240"/>
                    <a:pt x="204" y="1292"/>
                    <a:pt x="299" y="1336"/>
                  </a:cubicBezTo>
                  <a:cubicBezTo>
                    <a:pt x="375" y="1372"/>
                    <a:pt x="463" y="1402"/>
                    <a:pt x="557" y="1424"/>
                  </a:cubicBezTo>
                  <a:cubicBezTo>
                    <a:pt x="579" y="1518"/>
                    <a:pt x="608" y="1605"/>
                    <a:pt x="644" y="1682"/>
                  </a:cubicBezTo>
                  <a:cubicBezTo>
                    <a:pt x="689" y="1776"/>
                    <a:pt x="741" y="1850"/>
                    <a:pt x="798" y="1900"/>
                  </a:cubicBezTo>
                  <a:cubicBezTo>
                    <a:pt x="623" y="1864"/>
                    <a:pt x="462" y="1777"/>
                    <a:pt x="333" y="1648"/>
                  </a:cubicBezTo>
                  <a:close/>
                  <a:moveTo>
                    <a:pt x="961" y="1918"/>
                  </a:moveTo>
                  <a:cubicBezTo>
                    <a:pt x="863" y="1902"/>
                    <a:pt x="771" y="1811"/>
                    <a:pt x="698" y="1656"/>
                  </a:cubicBezTo>
                  <a:cubicBezTo>
                    <a:pt x="668" y="1591"/>
                    <a:pt x="642" y="1517"/>
                    <a:pt x="622" y="1438"/>
                  </a:cubicBezTo>
                  <a:cubicBezTo>
                    <a:pt x="698" y="1452"/>
                    <a:pt x="778" y="1462"/>
                    <a:pt x="860" y="1467"/>
                  </a:cubicBezTo>
                  <a:cubicBezTo>
                    <a:pt x="874" y="1485"/>
                    <a:pt x="888" y="1503"/>
                    <a:pt x="905" y="1519"/>
                  </a:cubicBezTo>
                  <a:cubicBezTo>
                    <a:pt x="922" y="1537"/>
                    <a:pt x="941" y="1552"/>
                    <a:pt x="961" y="1566"/>
                  </a:cubicBezTo>
                  <a:lnTo>
                    <a:pt x="961" y="1918"/>
                  </a:lnTo>
                  <a:close/>
                  <a:moveTo>
                    <a:pt x="947" y="1477"/>
                  </a:moveTo>
                  <a:cubicBezTo>
                    <a:pt x="802" y="1332"/>
                    <a:pt x="802" y="1096"/>
                    <a:pt x="947" y="951"/>
                  </a:cubicBezTo>
                  <a:cubicBezTo>
                    <a:pt x="1017" y="880"/>
                    <a:pt x="1111" y="842"/>
                    <a:pt x="1210" y="842"/>
                  </a:cubicBezTo>
                  <a:cubicBezTo>
                    <a:pt x="1309" y="842"/>
                    <a:pt x="1403" y="880"/>
                    <a:pt x="1473" y="951"/>
                  </a:cubicBezTo>
                  <a:cubicBezTo>
                    <a:pt x="1473" y="951"/>
                    <a:pt x="1473" y="951"/>
                    <a:pt x="1473" y="951"/>
                  </a:cubicBezTo>
                  <a:cubicBezTo>
                    <a:pt x="1543" y="1021"/>
                    <a:pt x="1582" y="1114"/>
                    <a:pt x="1582" y="1214"/>
                  </a:cubicBezTo>
                  <a:cubicBezTo>
                    <a:pt x="1582" y="1313"/>
                    <a:pt x="1543" y="1406"/>
                    <a:pt x="1473" y="1477"/>
                  </a:cubicBezTo>
                  <a:cubicBezTo>
                    <a:pt x="1403" y="1547"/>
                    <a:pt x="1309" y="1586"/>
                    <a:pt x="1210" y="1586"/>
                  </a:cubicBezTo>
                  <a:cubicBezTo>
                    <a:pt x="1111" y="1586"/>
                    <a:pt x="1017" y="1547"/>
                    <a:pt x="947" y="1477"/>
                  </a:cubicBezTo>
                  <a:close/>
                  <a:moveTo>
                    <a:pt x="1021" y="1918"/>
                  </a:moveTo>
                  <a:cubicBezTo>
                    <a:pt x="1021" y="1602"/>
                    <a:pt x="1021" y="1602"/>
                    <a:pt x="1021" y="1602"/>
                  </a:cubicBezTo>
                  <a:cubicBezTo>
                    <a:pt x="1079" y="1631"/>
                    <a:pt x="1143" y="1646"/>
                    <a:pt x="1210" y="1646"/>
                  </a:cubicBezTo>
                  <a:cubicBezTo>
                    <a:pt x="1237" y="1646"/>
                    <a:pt x="1264" y="1643"/>
                    <a:pt x="1291" y="1638"/>
                  </a:cubicBezTo>
                  <a:cubicBezTo>
                    <a:pt x="1288" y="1644"/>
                    <a:pt x="1285" y="1650"/>
                    <a:pt x="1283" y="1656"/>
                  </a:cubicBezTo>
                  <a:cubicBezTo>
                    <a:pt x="1210" y="1811"/>
                    <a:pt x="1118" y="1902"/>
                    <a:pt x="1021" y="1918"/>
                  </a:cubicBezTo>
                  <a:close/>
                  <a:moveTo>
                    <a:pt x="1531" y="1712"/>
                  </a:moveTo>
                  <a:cubicBezTo>
                    <a:pt x="1551" y="1732"/>
                    <a:pt x="1551" y="1732"/>
                    <a:pt x="1551" y="1732"/>
                  </a:cubicBezTo>
                  <a:cubicBezTo>
                    <a:pt x="1442" y="1815"/>
                    <a:pt x="1317" y="1872"/>
                    <a:pt x="1183" y="1900"/>
                  </a:cubicBezTo>
                  <a:cubicBezTo>
                    <a:pt x="1240" y="1850"/>
                    <a:pt x="1293" y="1776"/>
                    <a:pt x="1337" y="1682"/>
                  </a:cubicBezTo>
                  <a:cubicBezTo>
                    <a:pt x="1347" y="1661"/>
                    <a:pt x="1356" y="1639"/>
                    <a:pt x="1365" y="1617"/>
                  </a:cubicBezTo>
                  <a:cubicBezTo>
                    <a:pt x="1411" y="1599"/>
                    <a:pt x="1455" y="1573"/>
                    <a:pt x="1494" y="1540"/>
                  </a:cubicBezTo>
                  <a:cubicBezTo>
                    <a:pt x="1577" y="1623"/>
                    <a:pt x="1577" y="1623"/>
                    <a:pt x="1577" y="1623"/>
                  </a:cubicBezTo>
                  <a:cubicBezTo>
                    <a:pt x="1531" y="1669"/>
                    <a:pt x="1531" y="1669"/>
                    <a:pt x="1531" y="1669"/>
                  </a:cubicBezTo>
                  <a:cubicBezTo>
                    <a:pt x="1519" y="1681"/>
                    <a:pt x="1519" y="1700"/>
                    <a:pt x="1531" y="1712"/>
                  </a:cubicBezTo>
                  <a:close/>
                  <a:moveTo>
                    <a:pt x="1536" y="1497"/>
                  </a:moveTo>
                  <a:cubicBezTo>
                    <a:pt x="1570" y="1458"/>
                    <a:pt x="1597" y="1413"/>
                    <a:pt x="1615" y="1365"/>
                  </a:cubicBezTo>
                  <a:cubicBezTo>
                    <a:pt x="1638" y="1356"/>
                    <a:pt x="1661" y="1347"/>
                    <a:pt x="1682" y="1336"/>
                  </a:cubicBezTo>
                  <a:cubicBezTo>
                    <a:pt x="1777" y="1292"/>
                    <a:pt x="1850" y="1240"/>
                    <a:pt x="1901" y="1182"/>
                  </a:cubicBezTo>
                  <a:cubicBezTo>
                    <a:pt x="1873" y="1318"/>
                    <a:pt x="1814" y="1445"/>
                    <a:pt x="1729" y="1556"/>
                  </a:cubicBezTo>
                  <a:cubicBezTo>
                    <a:pt x="1708" y="1535"/>
                    <a:pt x="1708" y="1535"/>
                    <a:pt x="1708" y="1535"/>
                  </a:cubicBezTo>
                  <a:cubicBezTo>
                    <a:pt x="1696" y="1523"/>
                    <a:pt x="1677" y="1523"/>
                    <a:pt x="1666" y="1535"/>
                  </a:cubicBezTo>
                  <a:cubicBezTo>
                    <a:pt x="1620" y="1581"/>
                    <a:pt x="1620" y="1581"/>
                    <a:pt x="1620" y="1581"/>
                  </a:cubicBezTo>
                  <a:lnTo>
                    <a:pt x="1536" y="149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69"/>
            <p:cNvSpPr/>
            <p:nvPr/>
          </p:nvSpPr>
          <p:spPr>
            <a:xfrm>
              <a:off x="2669688" y="2788636"/>
              <a:ext cx="144244" cy="147737"/>
            </a:xfrm>
            <a:custGeom>
              <a:avLst/>
              <a:gdLst/>
              <a:ahLst/>
              <a:cxnLst/>
              <a:rect l="l" t="t" r="r" b="b"/>
              <a:pathLst>
                <a:path w="664" h="673" extrusionOk="0">
                  <a:moveTo>
                    <a:pt x="547" y="550"/>
                  </a:moveTo>
                  <a:cubicBezTo>
                    <a:pt x="664" y="432"/>
                    <a:pt x="663" y="237"/>
                    <a:pt x="545" y="119"/>
                  </a:cubicBezTo>
                  <a:cubicBezTo>
                    <a:pt x="426" y="0"/>
                    <a:pt x="232" y="0"/>
                    <a:pt x="113" y="119"/>
                  </a:cubicBezTo>
                  <a:cubicBezTo>
                    <a:pt x="82" y="149"/>
                    <a:pt x="58" y="186"/>
                    <a:pt x="43" y="226"/>
                  </a:cubicBezTo>
                  <a:cubicBezTo>
                    <a:pt x="0" y="338"/>
                    <a:pt x="27" y="466"/>
                    <a:pt x="113" y="552"/>
                  </a:cubicBezTo>
                  <a:cubicBezTo>
                    <a:pt x="232" y="672"/>
                    <a:pt x="427" y="673"/>
                    <a:pt x="547" y="550"/>
                  </a:cubicBezTo>
                  <a:close/>
                  <a:moveTo>
                    <a:pt x="83" y="333"/>
                  </a:moveTo>
                  <a:cubicBezTo>
                    <a:pt x="84" y="273"/>
                    <a:pt x="107" y="214"/>
                    <a:pt x="147" y="170"/>
                  </a:cubicBezTo>
                  <a:cubicBezTo>
                    <a:pt x="196" y="116"/>
                    <a:pt x="263" y="90"/>
                    <a:pt x="329" y="90"/>
                  </a:cubicBezTo>
                  <a:cubicBezTo>
                    <a:pt x="543" y="90"/>
                    <a:pt x="654" y="358"/>
                    <a:pt x="503" y="510"/>
                  </a:cubicBezTo>
                  <a:cubicBezTo>
                    <a:pt x="407" y="606"/>
                    <a:pt x="251" y="606"/>
                    <a:pt x="155" y="510"/>
                  </a:cubicBezTo>
                  <a:cubicBezTo>
                    <a:pt x="108" y="462"/>
                    <a:pt x="82" y="400"/>
                    <a:pt x="83" y="33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5" name="Google Shape;1505;p69"/>
          <p:cNvGrpSpPr/>
          <p:nvPr/>
        </p:nvGrpSpPr>
        <p:grpSpPr>
          <a:xfrm>
            <a:off x="4349541" y="2953751"/>
            <a:ext cx="444897" cy="394060"/>
            <a:chOff x="3136172" y="2600215"/>
            <a:chExt cx="444897" cy="394060"/>
          </a:xfrm>
        </p:grpSpPr>
        <p:sp>
          <p:nvSpPr>
            <p:cNvPr id="1506" name="Google Shape;1506;p69"/>
            <p:cNvSpPr/>
            <p:nvPr/>
          </p:nvSpPr>
          <p:spPr>
            <a:xfrm>
              <a:off x="3168185" y="2938642"/>
              <a:ext cx="172050" cy="12760"/>
            </a:xfrm>
            <a:custGeom>
              <a:avLst/>
              <a:gdLst/>
              <a:ahLst/>
              <a:cxnLst/>
              <a:rect l="l" t="t" r="r" b="b"/>
              <a:pathLst>
                <a:path w="792" h="60" extrusionOk="0">
                  <a:moveTo>
                    <a:pt x="30" y="60"/>
                  </a:moveTo>
                  <a:cubicBezTo>
                    <a:pt x="762" y="60"/>
                    <a:pt x="762" y="60"/>
                    <a:pt x="762" y="60"/>
                  </a:cubicBezTo>
                  <a:cubicBezTo>
                    <a:pt x="778" y="60"/>
                    <a:pt x="792" y="46"/>
                    <a:pt x="792" y="30"/>
                  </a:cubicBezTo>
                  <a:cubicBezTo>
                    <a:pt x="792" y="13"/>
                    <a:pt x="778" y="0"/>
                    <a:pt x="762" y="0"/>
                  </a:cubicBezTo>
                  <a:cubicBezTo>
                    <a:pt x="30" y="0"/>
                    <a:pt x="30" y="0"/>
                    <a:pt x="30" y="0"/>
                  </a:cubicBezTo>
                  <a:cubicBezTo>
                    <a:pt x="13" y="0"/>
                    <a:pt x="0" y="13"/>
                    <a:pt x="0" y="30"/>
                  </a:cubicBezTo>
                  <a:cubicBezTo>
                    <a:pt x="0" y="46"/>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69"/>
            <p:cNvSpPr/>
            <p:nvPr/>
          </p:nvSpPr>
          <p:spPr>
            <a:xfrm>
              <a:off x="3168185" y="2852663"/>
              <a:ext cx="172050" cy="12760"/>
            </a:xfrm>
            <a:custGeom>
              <a:avLst/>
              <a:gdLst/>
              <a:ahLst/>
              <a:cxnLst/>
              <a:rect l="l" t="t" r="r" b="b"/>
              <a:pathLst>
                <a:path w="792" h="60" extrusionOk="0">
                  <a:moveTo>
                    <a:pt x="30" y="60"/>
                  </a:moveTo>
                  <a:cubicBezTo>
                    <a:pt x="762" y="60"/>
                    <a:pt x="762" y="60"/>
                    <a:pt x="762" y="60"/>
                  </a:cubicBezTo>
                  <a:cubicBezTo>
                    <a:pt x="778" y="60"/>
                    <a:pt x="792" y="47"/>
                    <a:pt x="792" y="30"/>
                  </a:cubicBezTo>
                  <a:cubicBezTo>
                    <a:pt x="792" y="14"/>
                    <a:pt x="778" y="0"/>
                    <a:pt x="762" y="0"/>
                  </a:cubicBezTo>
                  <a:cubicBezTo>
                    <a:pt x="30" y="0"/>
                    <a:pt x="30" y="0"/>
                    <a:pt x="30" y="0"/>
                  </a:cubicBezTo>
                  <a:cubicBezTo>
                    <a:pt x="13" y="0"/>
                    <a:pt x="0" y="14"/>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69"/>
            <p:cNvSpPr/>
            <p:nvPr/>
          </p:nvSpPr>
          <p:spPr>
            <a:xfrm>
              <a:off x="3274288" y="2881018"/>
              <a:ext cx="71470" cy="12760"/>
            </a:xfrm>
            <a:custGeom>
              <a:avLst/>
              <a:gdLst/>
              <a:ahLst/>
              <a:cxnLst/>
              <a:rect l="l" t="t" r="r" b="b"/>
              <a:pathLst>
                <a:path w="329" h="60" extrusionOk="0">
                  <a:moveTo>
                    <a:pt x="30" y="0"/>
                  </a:moveTo>
                  <a:cubicBezTo>
                    <a:pt x="13" y="0"/>
                    <a:pt x="0" y="13"/>
                    <a:pt x="0" y="30"/>
                  </a:cubicBezTo>
                  <a:cubicBezTo>
                    <a:pt x="0" y="47"/>
                    <a:pt x="13" y="60"/>
                    <a:pt x="30" y="60"/>
                  </a:cubicBezTo>
                  <a:cubicBezTo>
                    <a:pt x="299" y="60"/>
                    <a:pt x="299" y="60"/>
                    <a:pt x="299" y="60"/>
                  </a:cubicBezTo>
                  <a:cubicBezTo>
                    <a:pt x="315" y="60"/>
                    <a:pt x="329" y="47"/>
                    <a:pt x="329" y="30"/>
                  </a:cubicBezTo>
                  <a:cubicBezTo>
                    <a:pt x="329" y="13"/>
                    <a:pt x="315" y="0"/>
                    <a:pt x="299" y="0"/>
                  </a:cubicBezTo>
                  <a:lnTo>
                    <a:pt x="3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69"/>
            <p:cNvSpPr/>
            <p:nvPr/>
          </p:nvSpPr>
          <p:spPr>
            <a:xfrm>
              <a:off x="3168185" y="2881018"/>
              <a:ext cx="89501" cy="12760"/>
            </a:xfrm>
            <a:custGeom>
              <a:avLst/>
              <a:gdLst/>
              <a:ahLst/>
              <a:cxnLst/>
              <a:rect l="l" t="t" r="r" b="b"/>
              <a:pathLst>
                <a:path w="412" h="60" extrusionOk="0">
                  <a:moveTo>
                    <a:pt x="30" y="60"/>
                  </a:moveTo>
                  <a:cubicBezTo>
                    <a:pt x="382" y="60"/>
                    <a:pt x="382" y="60"/>
                    <a:pt x="382" y="60"/>
                  </a:cubicBezTo>
                  <a:cubicBezTo>
                    <a:pt x="399" y="60"/>
                    <a:pt x="412" y="47"/>
                    <a:pt x="412" y="30"/>
                  </a:cubicBezTo>
                  <a:cubicBezTo>
                    <a:pt x="412" y="13"/>
                    <a:pt x="399" y="0"/>
                    <a:pt x="382" y="0"/>
                  </a:cubicBezTo>
                  <a:cubicBezTo>
                    <a:pt x="30" y="0"/>
                    <a:pt x="30" y="0"/>
                    <a:pt x="30" y="0"/>
                  </a:cubicBezTo>
                  <a:cubicBezTo>
                    <a:pt x="13" y="0"/>
                    <a:pt x="0" y="13"/>
                    <a:pt x="0" y="30"/>
                  </a:cubicBezTo>
                  <a:cubicBezTo>
                    <a:pt x="0" y="47"/>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69"/>
            <p:cNvSpPr/>
            <p:nvPr/>
          </p:nvSpPr>
          <p:spPr>
            <a:xfrm>
              <a:off x="3168185" y="2909372"/>
              <a:ext cx="172050" cy="13720"/>
            </a:xfrm>
            <a:custGeom>
              <a:avLst/>
              <a:gdLst/>
              <a:ahLst/>
              <a:cxnLst/>
              <a:rect l="l" t="t" r="r" b="b"/>
              <a:pathLst>
                <a:path w="792" h="60" extrusionOk="0">
                  <a:moveTo>
                    <a:pt x="30" y="60"/>
                  </a:moveTo>
                  <a:cubicBezTo>
                    <a:pt x="762" y="60"/>
                    <a:pt x="762" y="60"/>
                    <a:pt x="762" y="60"/>
                  </a:cubicBezTo>
                  <a:cubicBezTo>
                    <a:pt x="778" y="60"/>
                    <a:pt x="792" y="46"/>
                    <a:pt x="792" y="30"/>
                  </a:cubicBezTo>
                  <a:cubicBezTo>
                    <a:pt x="792" y="13"/>
                    <a:pt x="778" y="0"/>
                    <a:pt x="762" y="0"/>
                  </a:cubicBezTo>
                  <a:cubicBezTo>
                    <a:pt x="30" y="0"/>
                    <a:pt x="30" y="0"/>
                    <a:pt x="30" y="0"/>
                  </a:cubicBezTo>
                  <a:cubicBezTo>
                    <a:pt x="13" y="0"/>
                    <a:pt x="0" y="13"/>
                    <a:pt x="0" y="30"/>
                  </a:cubicBezTo>
                  <a:cubicBezTo>
                    <a:pt x="0" y="46"/>
                    <a:pt x="13"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69"/>
            <p:cNvSpPr/>
            <p:nvPr/>
          </p:nvSpPr>
          <p:spPr>
            <a:xfrm>
              <a:off x="3373072" y="2852663"/>
              <a:ext cx="176829" cy="12760"/>
            </a:xfrm>
            <a:custGeom>
              <a:avLst/>
              <a:gdLst/>
              <a:ahLst/>
              <a:cxnLst/>
              <a:rect l="l" t="t" r="r" b="b"/>
              <a:pathLst>
                <a:path w="814" h="60" extrusionOk="0">
                  <a:moveTo>
                    <a:pt x="784" y="0"/>
                  </a:moveTo>
                  <a:cubicBezTo>
                    <a:pt x="30" y="0"/>
                    <a:pt x="30" y="0"/>
                    <a:pt x="30" y="0"/>
                  </a:cubicBezTo>
                  <a:cubicBezTo>
                    <a:pt x="13" y="0"/>
                    <a:pt x="0" y="14"/>
                    <a:pt x="0" y="30"/>
                  </a:cubicBezTo>
                  <a:cubicBezTo>
                    <a:pt x="0" y="47"/>
                    <a:pt x="13" y="60"/>
                    <a:pt x="30" y="60"/>
                  </a:cubicBezTo>
                  <a:cubicBezTo>
                    <a:pt x="784" y="60"/>
                    <a:pt x="784" y="60"/>
                    <a:pt x="784" y="60"/>
                  </a:cubicBezTo>
                  <a:cubicBezTo>
                    <a:pt x="801" y="60"/>
                    <a:pt x="814" y="47"/>
                    <a:pt x="814" y="30"/>
                  </a:cubicBezTo>
                  <a:cubicBezTo>
                    <a:pt x="814" y="14"/>
                    <a:pt x="801" y="0"/>
                    <a:pt x="78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69"/>
            <p:cNvSpPr/>
            <p:nvPr/>
          </p:nvSpPr>
          <p:spPr>
            <a:xfrm>
              <a:off x="3373072" y="2881018"/>
              <a:ext cx="176829" cy="12760"/>
            </a:xfrm>
            <a:custGeom>
              <a:avLst/>
              <a:gdLst/>
              <a:ahLst/>
              <a:cxnLst/>
              <a:rect l="l" t="t" r="r" b="b"/>
              <a:pathLst>
                <a:path w="814" h="60" extrusionOk="0">
                  <a:moveTo>
                    <a:pt x="784" y="0"/>
                  </a:moveTo>
                  <a:cubicBezTo>
                    <a:pt x="30" y="0"/>
                    <a:pt x="30" y="0"/>
                    <a:pt x="30" y="0"/>
                  </a:cubicBezTo>
                  <a:cubicBezTo>
                    <a:pt x="13" y="0"/>
                    <a:pt x="0" y="13"/>
                    <a:pt x="0" y="30"/>
                  </a:cubicBezTo>
                  <a:cubicBezTo>
                    <a:pt x="0" y="47"/>
                    <a:pt x="13" y="60"/>
                    <a:pt x="30" y="60"/>
                  </a:cubicBezTo>
                  <a:cubicBezTo>
                    <a:pt x="784" y="60"/>
                    <a:pt x="784" y="60"/>
                    <a:pt x="784" y="60"/>
                  </a:cubicBezTo>
                  <a:cubicBezTo>
                    <a:pt x="801" y="60"/>
                    <a:pt x="814" y="47"/>
                    <a:pt x="814" y="30"/>
                  </a:cubicBezTo>
                  <a:cubicBezTo>
                    <a:pt x="814" y="13"/>
                    <a:pt x="801" y="0"/>
                    <a:pt x="78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69"/>
            <p:cNvSpPr/>
            <p:nvPr/>
          </p:nvSpPr>
          <p:spPr>
            <a:xfrm>
              <a:off x="3373072" y="2909372"/>
              <a:ext cx="176829" cy="13720"/>
            </a:xfrm>
            <a:custGeom>
              <a:avLst/>
              <a:gdLst/>
              <a:ahLst/>
              <a:cxnLst/>
              <a:rect l="l" t="t" r="r" b="b"/>
              <a:pathLst>
                <a:path w="814" h="60" extrusionOk="0">
                  <a:moveTo>
                    <a:pt x="784" y="0"/>
                  </a:moveTo>
                  <a:cubicBezTo>
                    <a:pt x="30" y="0"/>
                    <a:pt x="30" y="0"/>
                    <a:pt x="30" y="0"/>
                  </a:cubicBezTo>
                  <a:cubicBezTo>
                    <a:pt x="13" y="0"/>
                    <a:pt x="0" y="13"/>
                    <a:pt x="0" y="30"/>
                  </a:cubicBezTo>
                  <a:cubicBezTo>
                    <a:pt x="0" y="46"/>
                    <a:pt x="13" y="60"/>
                    <a:pt x="30" y="60"/>
                  </a:cubicBezTo>
                  <a:cubicBezTo>
                    <a:pt x="784" y="60"/>
                    <a:pt x="784" y="60"/>
                    <a:pt x="784" y="60"/>
                  </a:cubicBezTo>
                  <a:cubicBezTo>
                    <a:pt x="801" y="60"/>
                    <a:pt x="814" y="46"/>
                    <a:pt x="814" y="30"/>
                  </a:cubicBezTo>
                  <a:cubicBezTo>
                    <a:pt x="814" y="13"/>
                    <a:pt x="801" y="0"/>
                    <a:pt x="78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69"/>
            <p:cNvSpPr/>
            <p:nvPr/>
          </p:nvSpPr>
          <p:spPr>
            <a:xfrm>
              <a:off x="3435270" y="2938642"/>
              <a:ext cx="115135" cy="12760"/>
            </a:xfrm>
            <a:custGeom>
              <a:avLst/>
              <a:gdLst/>
              <a:ahLst/>
              <a:cxnLst/>
              <a:rect l="l" t="t" r="r" b="b"/>
              <a:pathLst>
                <a:path w="530" h="60" extrusionOk="0">
                  <a:moveTo>
                    <a:pt x="500" y="0"/>
                  </a:moveTo>
                  <a:cubicBezTo>
                    <a:pt x="30" y="0"/>
                    <a:pt x="30" y="0"/>
                    <a:pt x="30" y="0"/>
                  </a:cubicBezTo>
                  <a:cubicBezTo>
                    <a:pt x="14" y="0"/>
                    <a:pt x="0" y="13"/>
                    <a:pt x="0" y="30"/>
                  </a:cubicBezTo>
                  <a:cubicBezTo>
                    <a:pt x="0" y="46"/>
                    <a:pt x="14" y="60"/>
                    <a:pt x="30" y="60"/>
                  </a:cubicBezTo>
                  <a:cubicBezTo>
                    <a:pt x="500" y="60"/>
                    <a:pt x="500" y="60"/>
                    <a:pt x="500" y="60"/>
                  </a:cubicBezTo>
                  <a:cubicBezTo>
                    <a:pt x="517" y="60"/>
                    <a:pt x="530" y="46"/>
                    <a:pt x="530" y="30"/>
                  </a:cubicBezTo>
                  <a:cubicBezTo>
                    <a:pt x="530" y="13"/>
                    <a:pt x="517" y="0"/>
                    <a:pt x="50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69"/>
            <p:cNvSpPr/>
            <p:nvPr/>
          </p:nvSpPr>
          <p:spPr>
            <a:xfrm>
              <a:off x="3373072" y="2938642"/>
              <a:ext cx="46801" cy="12760"/>
            </a:xfrm>
            <a:custGeom>
              <a:avLst/>
              <a:gdLst/>
              <a:ahLst/>
              <a:cxnLst/>
              <a:rect l="l" t="t" r="r" b="b"/>
              <a:pathLst>
                <a:path w="211" h="60" extrusionOk="0">
                  <a:moveTo>
                    <a:pt x="30" y="0"/>
                  </a:moveTo>
                  <a:cubicBezTo>
                    <a:pt x="13" y="0"/>
                    <a:pt x="0" y="13"/>
                    <a:pt x="0" y="30"/>
                  </a:cubicBezTo>
                  <a:cubicBezTo>
                    <a:pt x="0" y="46"/>
                    <a:pt x="13" y="60"/>
                    <a:pt x="30" y="60"/>
                  </a:cubicBezTo>
                  <a:cubicBezTo>
                    <a:pt x="181" y="60"/>
                    <a:pt x="181" y="60"/>
                    <a:pt x="181" y="60"/>
                  </a:cubicBezTo>
                  <a:cubicBezTo>
                    <a:pt x="197" y="60"/>
                    <a:pt x="211" y="46"/>
                    <a:pt x="211" y="30"/>
                  </a:cubicBezTo>
                  <a:cubicBezTo>
                    <a:pt x="211" y="13"/>
                    <a:pt x="197" y="0"/>
                    <a:pt x="181" y="0"/>
                  </a:cubicBezTo>
                  <a:lnTo>
                    <a:pt x="3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69"/>
            <p:cNvSpPr/>
            <p:nvPr/>
          </p:nvSpPr>
          <p:spPr>
            <a:xfrm>
              <a:off x="3231298" y="2727354"/>
              <a:ext cx="79508" cy="74637"/>
            </a:xfrm>
            <a:custGeom>
              <a:avLst/>
              <a:gdLst/>
              <a:ahLst/>
              <a:cxnLst/>
              <a:rect l="l" t="t" r="r" b="b"/>
              <a:pathLst>
                <a:path w="366" h="340" extrusionOk="0">
                  <a:moveTo>
                    <a:pt x="304" y="28"/>
                  </a:moveTo>
                  <a:cubicBezTo>
                    <a:pt x="268" y="207"/>
                    <a:pt x="268" y="207"/>
                    <a:pt x="268" y="207"/>
                  </a:cubicBezTo>
                  <a:cubicBezTo>
                    <a:pt x="212" y="25"/>
                    <a:pt x="212" y="25"/>
                    <a:pt x="212" y="25"/>
                  </a:cubicBezTo>
                  <a:cubicBezTo>
                    <a:pt x="207" y="9"/>
                    <a:pt x="190" y="0"/>
                    <a:pt x="174" y="5"/>
                  </a:cubicBezTo>
                  <a:cubicBezTo>
                    <a:pt x="163" y="8"/>
                    <a:pt x="156" y="17"/>
                    <a:pt x="154" y="27"/>
                  </a:cubicBezTo>
                  <a:cubicBezTo>
                    <a:pt x="98" y="207"/>
                    <a:pt x="98" y="207"/>
                    <a:pt x="98" y="207"/>
                  </a:cubicBezTo>
                  <a:cubicBezTo>
                    <a:pt x="62" y="28"/>
                    <a:pt x="62" y="28"/>
                    <a:pt x="62" y="28"/>
                  </a:cubicBezTo>
                  <a:cubicBezTo>
                    <a:pt x="59" y="11"/>
                    <a:pt x="43" y="1"/>
                    <a:pt x="27" y="4"/>
                  </a:cubicBezTo>
                  <a:cubicBezTo>
                    <a:pt x="11" y="7"/>
                    <a:pt x="0" y="23"/>
                    <a:pt x="4" y="39"/>
                  </a:cubicBezTo>
                  <a:cubicBezTo>
                    <a:pt x="4" y="39"/>
                    <a:pt x="58" y="315"/>
                    <a:pt x="59" y="316"/>
                  </a:cubicBezTo>
                  <a:cubicBezTo>
                    <a:pt x="64" y="331"/>
                    <a:pt x="78" y="340"/>
                    <a:pt x="93" y="340"/>
                  </a:cubicBezTo>
                  <a:cubicBezTo>
                    <a:pt x="93" y="340"/>
                    <a:pt x="93" y="340"/>
                    <a:pt x="93" y="340"/>
                  </a:cubicBezTo>
                  <a:cubicBezTo>
                    <a:pt x="109" y="340"/>
                    <a:pt x="122" y="330"/>
                    <a:pt x="127" y="316"/>
                  </a:cubicBezTo>
                  <a:cubicBezTo>
                    <a:pt x="127" y="316"/>
                    <a:pt x="183" y="135"/>
                    <a:pt x="183" y="135"/>
                  </a:cubicBezTo>
                  <a:cubicBezTo>
                    <a:pt x="183" y="135"/>
                    <a:pt x="239" y="316"/>
                    <a:pt x="239" y="316"/>
                  </a:cubicBezTo>
                  <a:cubicBezTo>
                    <a:pt x="244" y="331"/>
                    <a:pt x="258" y="340"/>
                    <a:pt x="273" y="340"/>
                  </a:cubicBezTo>
                  <a:cubicBezTo>
                    <a:pt x="273" y="340"/>
                    <a:pt x="273" y="340"/>
                    <a:pt x="273" y="340"/>
                  </a:cubicBezTo>
                  <a:cubicBezTo>
                    <a:pt x="289" y="340"/>
                    <a:pt x="302" y="330"/>
                    <a:pt x="307" y="316"/>
                  </a:cubicBezTo>
                  <a:cubicBezTo>
                    <a:pt x="308" y="315"/>
                    <a:pt x="363" y="40"/>
                    <a:pt x="363" y="40"/>
                  </a:cubicBezTo>
                  <a:cubicBezTo>
                    <a:pt x="366" y="24"/>
                    <a:pt x="355" y="8"/>
                    <a:pt x="339" y="4"/>
                  </a:cubicBezTo>
                  <a:cubicBezTo>
                    <a:pt x="323" y="1"/>
                    <a:pt x="307" y="12"/>
                    <a:pt x="304" y="2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69"/>
            <p:cNvSpPr/>
            <p:nvPr/>
          </p:nvSpPr>
          <p:spPr>
            <a:xfrm>
              <a:off x="3320021" y="2727354"/>
              <a:ext cx="79508" cy="74637"/>
            </a:xfrm>
            <a:custGeom>
              <a:avLst/>
              <a:gdLst/>
              <a:ahLst/>
              <a:cxnLst/>
              <a:rect l="l" t="t" r="r" b="b"/>
              <a:pathLst>
                <a:path w="366" h="340" extrusionOk="0">
                  <a:moveTo>
                    <a:pt x="303" y="28"/>
                  </a:moveTo>
                  <a:cubicBezTo>
                    <a:pt x="268" y="207"/>
                    <a:pt x="268" y="207"/>
                    <a:pt x="268" y="207"/>
                  </a:cubicBezTo>
                  <a:cubicBezTo>
                    <a:pt x="211" y="25"/>
                    <a:pt x="211" y="25"/>
                    <a:pt x="211" y="25"/>
                  </a:cubicBezTo>
                  <a:cubicBezTo>
                    <a:pt x="207" y="9"/>
                    <a:pt x="190" y="0"/>
                    <a:pt x="174" y="5"/>
                  </a:cubicBezTo>
                  <a:cubicBezTo>
                    <a:pt x="163" y="8"/>
                    <a:pt x="156" y="17"/>
                    <a:pt x="153" y="27"/>
                  </a:cubicBezTo>
                  <a:cubicBezTo>
                    <a:pt x="98" y="207"/>
                    <a:pt x="98" y="207"/>
                    <a:pt x="98" y="207"/>
                  </a:cubicBezTo>
                  <a:cubicBezTo>
                    <a:pt x="62" y="28"/>
                    <a:pt x="62" y="28"/>
                    <a:pt x="62" y="28"/>
                  </a:cubicBezTo>
                  <a:cubicBezTo>
                    <a:pt x="59" y="11"/>
                    <a:pt x="43" y="1"/>
                    <a:pt x="27" y="4"/>
                  </a:cubicBezTo>
                  <a:cubicBezTo>
                    <a:pt x="11" y="7"/>
                    <a:pt x="0" y="23"/>
                    <a:pt x="3" y="39"/>
                  </a:cubicBezTo>
                  <a:cubicBezTo>
                    <a:pt x="3" y="39"/>
                    <a:pt x="58" y="315"/>
                    <a:pt x="58" y="316"/>
                  </a:cubicBezTo>
                  <a:cubicBezTo>
                    <a:pt x="64" y="331"/>
                    <a:pt x="77" y="340"/>
                    <a:pt x="93" y="340"/>
                  </a:cubicBezTo>
                  <a:cubicBezTo>
                    <a:pt x="93" y="340"/>
                    <a:pt x="93" y="340"/>
                    <a:pt x="93" y="340"/>
                  </a:cubicBezTo>
                  <a:cubicBezTo>
                    <a:pt x="108" y="340"/>
                    <a:pt x="122" y="330"/>
                    <a:pt x="127" y="316"/>
                  </a:cubicBezTo>
                  <a:cubicBezTo>
                    <a:pt x="127" y="316"/>
                    <a:pt x="183" y="135"/>
                    <a:pt x="183" y="135"/>
                  </a:cubicBezTo>
                  <a:cubicBezTo>
                    <a:pt x="183" y="135"/>
                    <a:pt x="238" y="316"/>
                    <a:pt x="239" y="316"/>
                  </a:cubicBezTo>
                  <a:cubicBezTo>
                    <a:pt x="244" y="331"/>
                    <a:pt x="257" y="340"/>
                    <a:pt x="273" y="340"/>
                  </a:cubicBezTo>
                  <a:cubicBezTo>
                    <a:pt x="273" y="340"/>
                    <a:pt x="273" y="340"/>
                    <a:pt x="273" y="340"/>
                  </a:cubicBezTo>
                  <a:cubicBezTo>
                    <a:pt x="288" y="340"/>
                    <a:pt x="302" y="330"/>
                    <a:pt x="307" y="316"/>
                  </a:cubicBezTo>
                  <a:cubicBezTo>
                    <a:pt x="308" y="315"/>
                    <a:pt x="362" y="40"/>
                    <a:pt x="362" y="40"/>
                  </a:cubicBezTo>
                  <a:cubicBezTo>
                    <a:pt x="366" y="24"/>
                    <a:pt x="355" y="8"/>
                    <a:pt x="339" y="4"/>
                  </a:cubicBezTo>
                  <a:cubicBezTo>
                    <a:pt x="322" y="1"/>
                    <a:pt x="307" y="12"/>
                    <a:pt x="303" y="2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69"/>
            <p:cNvSpPr/>
            <p:nvPr/>
          </p:nvSpPr>
          <p:spPr>
            <a:xfrm>
              <a:off x="3407830" y="2727354"/>
              <a:ext cx="79291" cy="74637"/>
            </a:xfrm>
            <a:custGeom>
              <a:avLst/>
              <a:gdLst/>
              <a:ahLst/>
              <a:cxnLst/>
              <a:rect l="l" t="t" r="r" b="b"/>
              <a:pathLst>
                <a:path w="365" h="340" extrusionOk="0">
                  <a:moveTo>
                    <a:pt x="338" y="4"/>
                  </a:moveTo>
                  <a:cubicBezTo>
                    <a:pt x="322" y="1"/>
                    <a:pt x="306" y="12"/>
                    <a:pt x="303" y="28"/>
                  </a:cubicBezTo>
                  <a:cubicBezTo>
                    <a:pt x="268" y="207"/>
                    <a:pt x="268" y="207"/>
                    <a:pt x="268" y="207"/>
                  </a:cubicBezTo>
                  <a:cubicBezTo>
                    <a:pt x="211" y="25"/>
                    <a:pt x="211" y="25"/>
                    <a:pt x="211" y="25"/>
                  </a:cubicBezTo>
                  <a:cubicBezTo>
                    <a:pt x="206" y="9"/>
                    <a:pt x="190" y="0"/>
                    <a:pt x="174" y="5"/>
                  </a:cubicBezTo>
                  <a:cubicBezTo>
                    <a:pt x="163" y="8"/>
                    <a:pt x="155" y="17"/>
                    <a:pt x="153" y="27"/>
                  </a:cubicBezTo>
                  <a:cubicBezTo>
                    <a:pt x="97" y="207"/>
                    <a:pt x="97" y="207"/>
                    <a:pt x="97" y="207"/>
                  </a:cubicBezTo>
                  <a:cubicBezTo>
                    <a:pt x="62" y="28"/>
                    <a:pt x="62" y="28"/>
                    <a:pt x="62" y="28"/>
                  </a:cubicBezTo>
                  <a:cubicBezTo>
                    <a:pt x="59" y="11"/>
                    <a:pt x="43" y="1"/>
                    <a:pt x="27" y="4"/>
                  </a:cubicBezTo>
                  <a:cubicBezTo>
                    <a:pt x="10" y="7"/>
                    <a:pt x="0" y="23"/>
                    <a:pt x="3" y="39"/>
                  </a:cubicBezTo>
                  <a:cubicBezTo>
                    <a:pt x="3" y="39"/>
                    <a:pt x="58" y="315"/>
                    <a:pt x="58" y="316"/>
                  </a:cubicBezTo>
                  <a:cubicBezTo>
                    <a:pt x="63" y="331"/>
                    <a:pt x="77" y="340"/>
                    <a:pt x="92" y="340"/>
                  </a:cubicBezTo>
                  <a:cubicBezTo>
                    <a:pt x="93" y="340"/>
                    <a:pt x="93" y="340"/>
                    <a:pt x="93" y="340"/>
                  </a:cubicBezTo>
                  <a:cubicBezTo>
                    <a:pt x="108" y="340"/>
                    <a:pt x="122" y="330"/>
                    <a:pt x="127" y="316"/>
                  </a:cubicBezTo>
                  <a:cubicBezTo>
                    <a:pt x="127" y="316"/>
                    <a:pt x="183" y="135"/>
                    <a:pt x="183" y="135"/>
                  </a:cubicBezTo>
                  <a:cubicBezTo>
                    <a:pt x="183" y="135"/>
                    <a:pt x="238" y="316"/>
                    <a:pt x="238" y="316"/>
                  </a:cubicBezTo>
                  <a:cubicBezTo>
                    <a:pt x="244" y="331"/>
                    <a:pt x="257" y="340"/>
                    <a:pt x="273" y="340"/>
                  </a:cubicBezTo>
                  <a:cubicBezTo>
                    <a:pt x="273" y="340"/>
                    <a:pt x="273" y="340"/>
                    <a:pt x="273" y="340"/>
                  </a:cubicBezTo>
                  <a:cubicBezTo>
                    <a:pt x="288" y="340"/>
                    <a:pt x="302" y="330"/>
                    <a:pt x="307" y="316"/>
                  </a:cubicBezTo>
                  <a:cubicBezTo>
                    <a:pt x="307" y="315"/>
                    <a:pt x="362" y="40"/>
                    <a:pt x="362" y="40"/>
                  </a:cubicBezTo>
                  <a:cubicBezTo>
                    <a:pt x="365" y="24"/>
                    <a:pt x="355" y="8"/>
                    <a:pt x="338" y="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69"/>
            <p:cNvSpPr/>
            <p:nvPr/>
          </p:nvSpPr>
          <p:spPr>
            <a:xfrm>
              <a:off x="3168185" y="2700828"/>
              <a:ext cx="381030" cy="128819"/>
            </a:xfrm>
            <a:custGeom>
              <a:avLst/>
              <a:gdLst/>
              <a:ahLst/>
              <a:cxnLst/>
              <a:rect l="l" t="t" r="r" b="b"/>
              <a:pathLst>
                <a:path w="1754" h="593" extrusionOk="0">
                  <a:moveTo>
                    <a:pt x="1754" y="30"/>
                  </a:moveTo>
                  <a:cubicBezTo>
                    <a:pt x="1754" y="14"/>
                    <a:pt x="1741" y="0"/>
                    <a:pt x="1724" y="0"/>
                  </a:cubicBezTo>
                  <a:cubicBezTo>
                    <a:pt x="30" y="0"/>
                    <a:pt x="30" y="0"/>
                    <a:pt x="30" y="0"/>
                  </a:cubicBezTo>
                  <a:cubicBezTo>
                    <a:pt x="13" y="0"/>
                    <a:pt x="0" y="14"/>
                    <a:pt x="0" y="30"/>
                  </a:cubicBezTo>
                  <a:cubicBezTo>
                    <a:pt x="0" y="563"/>
                    <a:pt x="0" y="563"/>
                    <a:pt x="0" y="563"/>
                  </a:cubicBezTo>
                  <a:cubicBezTo>
                    <a:pt x="0" y="580"/>
                    <a:pt x="13" y="593"/>
                    <a:pt x="30" y="593"/>
                  </a:cubicBezTo>
                  <a:cubicBezTo>
                    <a:pt x="1414" y="593"/>
                    <a:pt x="1414" y="593"/>
                    <a:pt x="1414" y="593"/>
                  </a:cubicBezTo>
                  <a:cubicBezTo>
                    <a:pt x="1431" y="593"/>
                    <a:pt x="1444" y="580"/>
                    <a:pt x="1444" y="563"/>
                  </a:cubicBezTo>
                  <a:cubicBezTo>
                    <a:pt x="1444" y="547"/>
                    <a:pt x="1431" y="533"/>
                    <a:pt x="1414" y="533"/>
                  </a:cubicBezTo>
                  <a:cubicBezTo>
                    <a:pt x="60" y="533"/>
                    <a:pt x="60" y="533"/>
                    <a:pt x="60" y="533"/>
                  </a:cubicBezTo>
                  <a:cubicBezTo>
                    <a:pt x="60" y="60"/>
                    <a:pt x="60" y="60"/>
                    <a:pt x="60" y="60"/>
                  </a:cubicBezTo>
                  <a:cubicBezTo>
                    <a:pt x="1694" y="60"/>
                    <a:pt x="1694" y="60"/>
                    <a:pt x="1694" y="60"/>
                  </a:cubicBezTo>
                  <a:cubicBezTo>
                    <a:pt x="1694" y="533"/>
                    <a:pt x="1694" y="533"/>
                    <a:pt x="1694" y="533"/>
                  </a:cubicBezTo>
                  <a:cubicBezTo>
                    <a:pt x="1550" y="533"/>
                    <a:pt x="1550" y="533"/>
                    <a:pt x="1550" y="533"/>
                  </a:cubicBezTo>
                  <a:cubicBezTo>
                    <a:pt x="1533" y="533"/>
                    <a:pt x="1520" y="547"/>
                    <a:pt x="1520" y="563"/>
                  </a:cubicBezTo>
                  <a:cubicBezTo>
                    <a:pt x="1520" y="580"/>
                    <a:pt x="1533" y="593"/>
                    <a:pt x="1550" y="593"/>
                  </a:cubicBezTo>
                  <a:cubicBezTo>
                    <a:pt x="1724" y="593"/>
                    <a:pt x="1724" y="593"/>
                    <a:pt x="1724" y="593"/>
                  </a:cubicBezTo>
                  <a:cubicBezTo>
                    <a:pt x="1741" y="593"/>
                    <a:pt x="1754" y="580"/>
                    <a:pt x="1754" y="563"/>
                  </a:cubicBezTo>
                  <a:cubicBezTo>
                    <a:pt x="1754" y="30"/>
                    <a:pt x="1754" y="30"/>
                    <a:pt x="1754" y="3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69"/>
            <p:cNvSpPr/>
            <p:nvPr/>
          </p:nvSpPr>
          <p:spPr>
            <a:xfrm>
              <a:off x="3136172" y="2600215"/>
              <a:ext cx="444897" cy="394060"/>
            </a:xfrm>
            <a:custGeom>
              <a:avLst/>
              <a:gdLst/>
              <a:ahLst/>
              <a:cxnLst/>
              <a:rect l="l" t="t" r="r" b="b"/>
              <a:pathLst>
                <a:path w="2048" h="1814" extrusionOk="0">
                  <a:moveTo>
                    <a:pt x="1947" y="0"/>
                  </a:moveTo>
                  <a:cubicBezTo>
                    <a:pt x="101" y="0"/>
                    <a:pt x="101" y="0"/>
                    <a:pt x="101" y="0"/>
                  </a:cubicBezTo>
                  <a:cubicBezTo>
                    <a:pt x="45" y="0"/>
                    <a:pt x="0" y="46"/>
                    <a:pt x="0" y="101"/>
                  </a:cubicBezTo>
                  <a:cubicBezTo>
                    <a:pt x="0" y="1713"/>
                    <a:pt x="0" y="1713"/>
                    <a:pt x="0" y="1713"/>
                  </a:cubicBezTo>
                  <a:cubicBezTo>
                    <a:pt x="0" y="1769"/>
                    <a:pt x="45" y="1814"/>
                    <a:pt x="101" y="1814"/>
                  </a:cubicBezTo>
                  <a:cubicBezTo>
                    <a:pt x="193" y="1814"/>
                    <a:pt x="193" y="1814"/>
                    <a:pt x="193" y="1814"/>
                  </a:cubicBezTo>
                  <a:cubicBezTo>
                    <a:pt x="209" y="1814"/>
                    <a:pt x="223" y="1801"/>
                    <a:pt x="223" y="1784"/>
                  </a:cubicBezTo>
                  <a:cubicBezTo>
                    <a:pt x="223" y="1768"/>
                    <a:pt x="209" y="1754"/>
                    <a:pt x="193" y="1754"/>
                  </a:cubicBezTo>
                  <a:cubicBezTo>
                    <a:pt x="101" y="1754"/>
                    <a:pt x="101" y="1754"/>
                    <a:pt x="101" y="1754"/>
                  </a:cubicBezTo>
                  <a:cubicBezTo>
                    <a:pt x="78" y="1754"/>
                    <a:pt x="60" y="1736"/>
                    <a:pt x="60" y="1713"/>
                  </a:cubicBezTo>
                  <a:cubicBezTo>
                    <a:pt x="60" y="318"/>
                    <a:pt x="60" y="318"/>
                    <a:pt x="60" y="318"/>
                  </a:cubicBezTo>
                  <a:cubicBezTo>
                    <a:pt x="1988" y="318"/>
                    <a:pt x="1988" y="318"/>
                    <a:pt x="1988" y="318"/>
                  </a:cubicBezTo>
                  <a:cubicBezTo>
                    <a:pt x="1988" y="1713"/>
                    <a:pt x="1988" y="1713"/>
                    <a:pt x="1988" y="1713"/>
                  </a:cubicBezTo>
                  <a:cubicBezTo>
                    <a:pt x="1988" y="1736"/>
                    <a:pt x="1969" y="1754"/>
                    <a:pt x="1947" y="1754"/>
                  </a:cubicBezTo>
                  <a:cubicBezTo>
                    <a:pt x="332" y="1754"/>
                    <a:pt x="332" y="1754"/>
                    <a:pt x="332" y="1754"/>
                  </a:cubicBezTo>
                  <a:cubicBezTo>
                    <a:pt x="316" y="1754"/>
                    <a:pt x="302" y="1768"/>
                    <a:pt x="302" y="1784"/>
                  </a:cubicBezTo>
                  <a:cubicBezTo>
                    <a:pt x="302" y="1801"/>
                    <a:pt x="316" y="1814"/>
                    <a:pt x="332" y="1814"/>
                  </a:cubicBezTo>
                  <a:cubicBezTo>
                    <a:pt x="1947" y="1814"/>
                    <a:pt x="1947" y="1814"/>
                    <a:pt x="1947" y="1814"/>
                  </a:cubicBezTo>
                  <a:cubicBezTo>
                    <a:pt x="2003" y="1814"/>
                    <a:pt x="2048" y="1769"/>
                    <a:pt x="2048" y="1713"/>
                  </a:cubicBezTo>
                  <a:cubicBezTo>
                    <a:pt x="2048" y="101"/>
                    <a:pt x="2048" y="101"/>
                    <a:pt x="2048" y="101"/>
                  </a:cubicBezTo>
                  <a:cubicBezTo>
                    <a:pt x="2048" y="46"/>
                    <a:pt x="2003" y="0"/>
                    <a:pt x="1947" y="0"/>
                  </a:cubicBezTo>
                  <a:close/>
                  <a:moveTo>
                    <a:pt x="1988" y="258"/>
                  </a:moveTo>
                  <a:cubicBezTo>
                    <a:pt x="60" y="258"/>
                    <a:pt x="60" y="258"/>
                    <a:pt x="60" y="258"/>
                  </a:cubicBezTo>
                  <a:cubicBezTo>
                    <a:pt x="60" y="101"/>
                    <a:pt x="60" y="101"/>
                    <a:pt x="60" y="101"/>
                  </a:cubicBezTo>
                  <a:cubicBezTo>
                    <a:pt x="60" y="79"/>
                    <a:pt x="78" y="60"/>
                    <a:pt x="101" y="60"/>
                  </a:cubicBezTo>
                  <a:cubicBezTo>
                    <a:pt x="1947" y="60"/>
                    <a:pt x="1947" y="60"/>
                    <a:pt x="1947" y="60"/>
                  </a:cubicBezTo>
                  <a:cubicBezTo>
                    <a:pt x="1969" y="60"/>
                    <a:pt x="1988" y="79"/>
                    <a:pt x="1988" y="101"/>
                  </a:cubicBezTo>
                  <a:lnTo>
                    <a:pt x="1988" y="258"/>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69"/>
            <p:cNvSpPr/>
            <p:nvPr/>
          </p:nvSpPr>
          <p:spPr>
            <a:xfrm>
              <a:off x="3181906" y="2625825"/>
              <a:ext cx="0" cy="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69"/>
            <p:cNvSpPr/>
            <p:nvPr/>
          </p:nvSpPr>
          <p:spPr>
            <a:xfrm>
              <a:off x="3214834" y="2624911"/>
              <a:ext cx="19140" cy="19139"/>
            </a:xfrm>
            <a:custGeom>
              <a:avLst/>
              <a:gdLst/>
              <a:ahLst/>
              <a:cxnLst/>
              <a:rect l="l" t="t" r="r" b="b"/>
              <a:pathLst>
                <a:path w="90" h="90" extrusionOk="0">
                  <a:moveTo>
                    <a:pt x="33" y="7"/>
                  </a:moveTo>
                  <a:cubicBezTo>
                    <a:pt x="54" y="0"/>
                    <a:pt x="77" y="12"/>
                    <a:pt x="83" y="33"/>
                  </a:cubicBezTo>
                  <a:cubicBezTo>
                    <a:pt x="90" y="55"/>
                    <a:pt x="78" y="77"/>
                    <a:pt x="56" y="83"/>
                  </a:cubicBezTo>
                  <a:cubicBezTo>
                    <a:pt x="35" y="90"/>
                    <a:pt x="13" y="78"/>
                    <a:pt x="6" y="57"/>
                  </a:cubicBezTo>
                  <a:cubicBezTo>
                    <a:pt x="0" y="35"/>
                    <a:pt x="12" y="13"/>
                    <a:pt x="33" y="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69"/>
            <p:cNvSpPr/>
            <p:nvPr/>
          </p:nvSpPr>
          <p:spPr>
            <a:xfrm>
              <a:off x="3248677" y="2625825"/>
              <a:ext cx="0" cy="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4" name="Google Shape;1524;p69"/>
          <p:cNvGrpSpPr/>
          <p:nvPr/>
        </p:nvGrpSpPr>
        <p:grpSpPr>
          <a:xfrm>
            <a:off x="6820506" y="2973628"/>
            <a:ext cx="449582" cy="354306"/>
            <a:chOff x="3716990" y="2597471"/>
            <a:chExt cx="449582" cy="354306"/>
          </a:xfrm>
        </p:grpSpPr>
        <p:sp>
          <p:nvSpPr>
            <p:cNvPr id="1525" name="Google Shape;1525;p69"/>
            <p:cNvSpPr/>
            <p:nvPr/>
          </p:nvSpPr>
          <p:spPr>
            <a:xfrm>
              <a:off x="3984075" y="2620337"/>
              <a:ext cx="53005" cy="61042"/>
            </a:xfrm>
            <a:custGeom>
              <a:avLst/>
              <a:gdLst/>
              <a:ahLst/>
              <a:cxnLst/>
              <a:rect l="l" t="t" r="r" b="b"/>
              <a:pathLst>
                <a:path w="244" h="281" extrusionOk="0">
                  <a:moveTo>
                    <a:pt x="141" y="60"/>
                  </a:moveTo>
                  <a:cubicBezTo>
                    <a:pt x="157" y="60"/>
                    <a:pt x="172" y="64"/>
                    <a:pt x="186" y="73"/>
                  </a:cubicBezTo>
                  <a:cubicBezTo>
                    <a:pt x="199" y="83"/>
                    <a:pt x="218" y="79"/>
                    <a:pt x="227" y="65"/>
                  </a:cubicBezTo>
                  <a:cubicBezTo>
                    <a:pt x="237" y="52"/>
                    <a:pt x="233" y="33"/>
                    <a:pt x="219" y="24"/>
                  </a:cubicBezTo>
                  <a:cubicBezTo>
                    <a:pt x="196" y="8"/>
                    <a:pt x="169" y="0"/>
                    <a:pt x="141" y="0"/>
                  </a:cubicBezTo>
                  <a:cubicBezTo>
                    <a:pt x="63" y="0"/>
                    <a:pt x="0" y="63"/>
                    <a:pt x="0" y="140"/>
                  </a:cubicBezTo>
                  <a:cubicBezTo>
                    <a:pt x="0" y="218"/>
                    <a:pt x="63" y="281"/>
                    <a:pt x="141" y="281"/>
                  </a:cubicBezTo>
                  <a:cubicBezTo>
                    <a:pt x="176" y="281"/>
                    <a:pt x="210" y="267"/>
                    <a:pt x="233" y="239"/>
                  </a:cubicBezTo>
                  <a:cubicBezTo>
                    <a:pt x="244" y="226"/>
                    <a:pt x="242" y="208"/>
                    <a:pt x="230" y="197"/>
                  </a:cubicBezTo>
                  <a:cubicBezTo>
                    <a:pt x="217" y="186"/>
                    <a:pt x="199" y="189"/>
                    <a:pt x="187" y="200"/>
                  </a:cubicBezTo>
                  <a:cubicBezTo>
                    <a:pt x="173" y="213"/>
                    <a:pt x="161" y="221"/>
                    <a:pt x="141" y="221"/>
                  </a:cubicBezTo>
                  <a:cubicBezTo>
                    <a:pt x="96" y="221"/>
                    <a:pt x="60" y="185"/>
                    <a:pt x="60" y="140"/>
                  </a:cubicBezTo>
                  <a:cubicBezTo>
                    <a:pt x="60" y="96"/>
                    <a:pt x="96" y="60"/>
                    <a:pt x="141"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69"/>
            <p:cNvSpPr/>
            <p:nvPr/>
          </p:nvSpPr>
          <p:spPr>
            <a:xfrm>
              <a:off x="4042614" y="2617593"/>
              <a:ext cx="45837" cy="64084"/>
            </a:xfrm>
            <a:custGeom>
              <a:avLst/>
              <a:gdLst/>
              <a:ahLst/>
              <a:cxnLst/>
              <a:rect l="l" t="t" r="r" b="b"/>
              <a:pathLst>
                <a:path w="211" h="295" extrusionOk="0">
                  <a:moveTo>
                    <a:pt x="74" y="19"/>
                  </a:moveTo>
                  <a:cubicBezTo>
                    <a:pt x="43" y="28"/>
                    <a:pt x="21" y="53"/>
                    <a:pt x="16" y="83"/>
                  </a:cubicBezTo>
                  <a:cubicBezTo>
                    <a:pt x="12" y="112"/>
                    <a:pt x="24" y="139"/>
                    <a:pt x="49" y="155"/>
                  </a:cubicBezTo>
                  <a:cubicBezTo>
                    <a:pt x="50" y="156"/>
                    <a:pt x="51" y="157"/>
                    <a:pt x="53" y="157"/>
                  </a:cubicBezTo>
                  <a:cubicBezTo>
                    <a:pt x="54" y="158"/>
                    <a:pt x="85" y="172"/>
                    <a:pt x="119" y="184"/>
                  </a:cubicBezTo>
                  <a:cubicBezTo>
                    <a:pt x="126" y="187"/>
                    <a:pt x="149" y="197"/>
                    <a:pt x="147" y="212"/>
                  </a:cubicBezTo>
                  <a:cubicBezTo>
                    <a:pt x="144" y="223"/>
                    <a:pt x="130" y="235"/>
                    <a:pt x="110" y="235"/>
                  </a:cubicBezTo>
                  <a:cubicBezTo>
                    <a:pt x="89" y="235"/>
                    <a:pt x="68" y="227"/>
                    <a:pt x="55" y="212"/>
                  </a:cubicBezTo>
                  <a:cubicBezTo>
                    <a:pt x="44" y="200"/>
                    <a:pt x="25" y="199"/>
                    <a:pt x="13" y="210"/>
                  </a:cubicBezTo>
                  <a:cubicBezTo>
                    <a:pt x="1" y="221"/>
                    <a:pt x="0" y="240"/>
                    <a:pt x="11" y="252"/>
                  </a:cubicBezTo>
                  <a:cubicBezTo>
                    <a:pt x="35" y="280"/>
                    <a:pt x="72" y="295"/>
                    <a:pt x="110" y="295"/>
                  </a:cubicBezTo>
                  <a:cubicBezTo>
                    <a:pt x="158" y="295"/>
                    <a:pt x="198" y="265"/>
                    <a:pt x="206" y="222"/>
                  </a:cubicBezTo>
                  <a:cubicBezTo>
                    <a:pt x="211" y="191"/>
                    <a:pt x="197" y="149"/>
                    <a:pt x="140" y="128"/>
                  </a:cubicBezTo>
                  <a:cubicBezTo>
                    <a:pt x="113" y="118"/>
                    <a:pt x="88" y="107"/>
                    <a:pt x="80" y="104"/>
                  </a:cubicBezTo>
                  <a:cubicBezTo>
                    <a:pt x="75" y="100"/>
                    <a:pt x="75" y="94"/>
                    <a:pt x="76" y="92"/>
                  </a:cubicBezTo>
                  <a:cubicBezTo>
                    <a:pt x="76" y="88"/>
                    <a:pt x="79" y="80"/>
                    <a:pt x="91" y="76"/>
                  </a:cubicBezTo>
                  <a:cubicBezTo>
                    <a:pt x="121" y="67"/>
                    <a:pt x="149" y="89"/>
                    <a:pt x="150" y="90"/>
                  </a:cubicBezTo>
                  <a:cubicBezTo>
                    <a:pt x="163" y="100"/>
                    <a:pt x="182" y="98"/>
                    <a:pt x="192" y="86"/>
                  </a:cubicBezTo>
                  <a:cubicBezTo>
                    <a:pt x="203" y="73"/>
                    <a:pt x="201" y="54"/>
                    <a:pt x="189" y="44"/>
                  </a:cubicBezTo>
                  <a:cubicBezTo>
                    <a:pt x="187" y="42"/>
                    <a:pt x="136" y="0"/>
                    <a:pt x="74" y="1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69"/>
            <p:cNvSpPr/>
            <p:nvPr/>
          </p:nvSpPr>
          <p:spPr>
            <a:xfrm>
              <a:off x="4094751" y="2617593"/>
              <a:ext cx="46539" cy="64084"/>
            </a:xfrm>
            <a:custGeom>
              <a:avLst/>
              <a:gdLst/>
              <a:ahLst/>
              <a:cxnLst/>
              <a:rect l="l" t="t" r="r" b="b"/>
              <a:pathLst>
                <a:path w="212" h="295" extrusionOk="0">
                  <a:moveTo>
                    <a:pt x="111" y="235"/>
                  </a:moveTo>
                  <a:cubicBezTo>
                    <a:pt x="89" y="235"/>
                    <a:pt x="69" y="227"/>
                    <a:pt x="56" y="212"/>
                  </a:cubicBezTo>
                  <a:cubicBezTo>
                    <a:pt x="45" y="200"/>
                    <a:pt x="26" y="199"/>
                    <a:pt x="13" y="210"/>
                  </a:cubicBezTo>
                  <a:cubicBezTo>
                    <a:pt x="1" y="221"/>
                    <a:pt x="0" y="240"/>
                    <a:pt x="11" y="252"/>
                  </a:cubicBezTo>
                  <a:cubicBezTo>
                    <a:pt x="36" y="280"/>
                    <a:pt x="72" y="295"/>
                    <a:pt x="111" y="295"/>
                  </a:cubicBezTo>
                  <a:cubicBezTo>
                    <a:pt x="158" y="295"/>
                    <a:pt x="199" y="265"/>
                    <a:pt x="206" y="222"/>
                  </a:cubicBezTo>
                  <a:cubicBezTo>
                    <a:pt x="212" y="191"/>
                    <a:pt x="197" y="149"/>
                    <a:pt x="140" y="128"/>
                  </a:cubicBezTo>
                  <a:cubicBezTo>
                    <a:pt x="114" y="118"/>
                    <a:pt x="89" y="107"/>
                    <a:pt x="80" y="104"/>
                  </a:cubicBezTo>
                  <a:cubicBezTo>
                    <a:pt x="76" y="100"/>
                    <a:pt x="76" y="94"/>
                    <a:pt x="76" y="92"/>
                  </a:cubicBezTo>
                  <a:cubicBezTo>
                    <a:pt x="77" y="88"/>
                    <a:pt x="79" y="80"/>
                    <a:pt x="92" y="76"/>
                  </a:cubicBezTo>
                  <a:cubicBezTo>
                    <a:pt x="122" y="67"/>
                    <a:pt x="150" y="89"/>
                    <a:pt x="151" y="90"/>
                  </a:cubicBezTo>
                  <a:cubicBezTo>
                    <a:pt x="164" y="100"/>
                    <a:pt x="182" y="98"/>
                    <a:pt x="193" y="86"/>
                  </a:cubicBezTo>
                  <a:cubicBezTo>
                    <a:pt x="204" y="73"/>
                    <a:pt x="202" y="54"/>
                    <a:pt x="189" y="44"/>
                  </a:cubicBezTo>
                  <a:cubicBezTo>
                    <a:pt x="187" y="42"/>
                    <a:pt x="136" y="0"/>
                    <a:pt x="75" y="19"/>
                  </a:cubicBezTo>
                  <a:cubicBezTo>
                    <a:pt x="43" y="28"/>
                    <a:pt x="21" y="53"/>
                    <a:pt x="17" y="83"/>
                  </a:cubicBezTo>
                  <a:cubicBezTo>
                    <a:pt x="13" y="112"/>
                    <a:pt x="25" y="139"/>
                    <a:pt x="49" y="155"/>
                  </a:cubicBezTo>
                  <a:cubicBezTo>
                    <a:pt x="50" y="156"/>
                    <a:pt x="52" y="157"/>
                    <a:pt x="53" y="157"/>
                  </a:cubicBezTo>
                  <a:cubicBezTo>
                    <a:pt x="55" y="158"/>
                    <a:pt x="85" y="172"/>
                    <a:pt x="120" y="184"/>
                  </a:cubicBezTo>
                  <a:cubicBezTo>
                    <a:pt x="127" y="187"/>
                    <a:pt x="150" y="197"/>
                    <a:pt x="147" y="212"/>
                  </a:cubicBezTo>
                  <a:cubicBezTo>
                    <a:pt x="145" y="223"/>
                    <a:pt x="131" y="235"/>
                    <a:pt x="111" y="2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69"/>
            <p:cNvSpPr/>
            <p:nvPr/>
          </p:nvSpPr>
          <p:spPr>
            <a:xfrm>
              <a:off x="3716990" y="2597471"/>
              <a:ext cx="449582" cy="354306"/>
            </a:xfrm>
            <a:custGeom>
              <a:avLst/>
              <a:gdLst/>
              <a:ahLst/>
              <a:cxnLst/>
              <a:rect l="l" t="t" r="r" b="b"/>
              <a:pathLst>
                <a:path w="2048" h="1631" extrusionOk="0">
                  <a:moveTo>
                    <a:pt x="1945" y="493"/>
                  </a:moveTo>
                  <a:cubicBezTo>
                    <a:pt x="2018" y="493"/>
                    <a:pt x="2018" y="493"/>
                    <a:pt x="2018" y="493"/>
                  </a:cubicBezTo>
                  <a:cubicBezTo>
                    <a:pt x="2035" y="493"/>
                    <a:pt x="2048" y="479"/>
                    <a:pt x="2048" y="463"/>
                  </a:cubicBezTo>
                  <a:cubicBezTo>
                    <a:pt x="2048" y="30"/>
                    <a:pt x="2048" y="30"/>
                    <a:pt x="2048" y="30"/>
                  </a:cubicBezTo>
                  <a:cubicBezTo>
                    <a:pt x="2048" y="13"/>
                    <a:pt x="2035" y="0"/>
                    <a:pt x="2018" y="0"/>
                  </a:cubicBezTo>
                  <a:cubicBezTo>
                    <a:pt x="1715" y="0"/>
                    <a:pt x="1715" y="0"/>
                    <a:pt x="1715" y="0"/>
                  </a:cubicBezTo>
                  <a:cubicBezTo>
                    <a:pt x="1698" y="0"/>
                    <a:pt x="1685" y="13"/>
                    <a:pt x="1685" y="30"/>
                  </a:cubicBezTo>
                  <a:cubicBezTo>
                    <a:pt x="1685" y="47"/>
                    <a:pt x="1698" y="60"/>
                    <a:pt x="1715" y="60"/>
                  </a:cubicBezTo>
                  <a:cubicBezTo>
                    <a:pt x="1988" y="60"/>
                    <a:pt x="1988" y="60"/>
                    <a:pt x="1988" y="60"/>
                  </a:cubicBezTo>
                  <a:cubicBezTo>
                    <a:pt x="1988" y="433"/>
                    <a:pt x="1988" y="433"/>
                    <a:pt x="1988" y="433"/>
                  </a:cubicBezTo>
                  <a:cubicBezTo>
                    <a:pt x="1173" y="433"/>
                    <a:pt x="1173" y="433"/>
                    <a:pt x="1173" y="433"/>
                  </a:cubicBezTo>
                  <a:cubicBezTo>
                    <a:pt x="1173" y="60"/>
                    <a:pt x="1173" y="60"/>
                    <a:pt x="1173" y="60"/>
                  </a:cubicBezTo>
                  <a:cubicBezTo>
                    <a:pt x="1575" y="60"/>
                    <a:pt x="1575" y="60"/>
                    <a:pt x="1575" y="60"/>
                  </a:cubicBezTo>
                  <a:cubicBezTo>
                    <a:pt x="1592" y="60"/>
                    <a:pt x="1605" y="47"/>
                    <a:pt x="1605" y="30"/>
                  </a:cubicBezTo>
                  <a:cubicBezTo>
                    <a:pt x="1605" y="13"/>
                    <a:pt x="1592" y="0"/>
                    <a:pt x="1575" y="0"/>
                  </a:cubicBezTo>
                  <a:cubicBezTo>
                    <a:pt x="1143" y="0"/>
                    <a:pt x="1143" y="0"/>
                    <a:pt x="1143" y="0"/>
                  </a:cubicBezTo>
                  <a:cubicBezTo>
                    <a:pt x="1126" y="0"/>
                    <a:pt x="1113" y="13"/>
                    <a:pt x="1113" y="30"/>
                  </a:cubicBezTo>
                  <a:cubicBezTo>
                    <a:pt x="1113" y="169"/>
                    <a:pt x="1113" y="169"/>
                    <a:pt x="1113" y="169"/>
                  </a:cubicBezTo>
                  <a:cubicBezTo>
                    <a:pt x="240" y="169"/>
                    <a:pt x="240" y="169"/>
                    <a:pt x="240" y="169"/>
                  </a:cubicBezTo>
                  <a:cubicBezTo>
                    <a:pt x="165" y="169"/>
                    <a:pt x="104" y="230"/>
                    <a:pt x="104" y="305"/>
                  </a:cubicBezTo>
                  <a:cubicBezTo>
                    <a:pt x="104" y="1301"/>
                    <a:pt x="104" y="1301"/>
                    <a:pt x="104" y="1301"/>
                  </a:cubicBezTo>
                  <a:cubicBezTo>
                    <a:pt x="104" y="1329"/>
                    <a:pt x="113" y="1355"/>
                    <a:pt x="127" y="1377"/>
                  </a:cubicBezTo>
                  <a:cubicBezTo>
                    <a:pt x="80" y="1377"/>
                    <a:pt x="80" y="1377"/>
                    <a:pt x="80" y="1377"/>
                  </a:cubicBezTo>
                  <a:cubicBezTo>
                    <a:pt x="36" y="1377"/>
                    <a:pt x="0" y="1413"/>
                    <a:pt x="0" y="1457"/>
                  </a:cubicBezTo>
                  <a:cubicBezTo>
                    <a:pt x="0" y="1553"/>
                    <a:pt x="79" y="1631"/>
                    <a:pt x="175" y="1631"/>
                  </a:cubicBezTo>
                  <a:cubicBezTo>
                    <a:pt x="1874" y="1631"/>
                    <a:pt x="1874" y="1631"/>
                    <a:pt x="1874" y="1631"/>
                  </a:cubicBezTo>
                  <a:cubicBezTo>
                    <a:pt x="1970" y="1631"/>
                    <a:pt x="2048" y="1553"/>
                    <a:pt x="2048" y="1457"/>
                  </a:cubicBezTo>
                  <a:cubicBezTo>
                    <a:pt x="2048" y="1413"/>
                    <a:pt x="2013" y="1377"/>
                    <a:pt x="1969" y="1377"/>
                  </a:cubicBezTo>
                  <a:cubicBezTo>
                    <a:pt x="1921" y="1377"/>
                    <a:pt x="1921" y="1377"/>
                    <a:pt x="1921" y="1377"/>
                  </a:cubicBezTo>
                  <a:cubicBezTo>
                    <a:pt x="1936" y="1355"/>
                    <a:pt x="1945" y="1329"/>
                    <a:pt x="1945" y="1301"/>
                  </a:cubicBezTo>
                  <a:lnTo>
                    <a:pt x="1945" y="493"/>
                  </a:lnTo>
                  <a:close/>
                  <a:moveTo>
                    <a:pt x="1143" y="493"/>
                  </a:moveTo>
                  <a:cubicBezTo>
                    <a:pt x="1757" y="493"/>
                    <a:pt x="1757" y="493"/>
                    <a:pt x="1757" y="493"/>
                  </a:cubicBezTo>
                  <a:cubicBezTo>
                    <a:pt x="1757" y="1216"/>
                    <a:pt x="1757" y="1216"/>
                    <a:pt x="1757" y="1216"/>
                  </a:cubicBezTo>
                  <a:cubicBezTo>
                    <a:pt x="1757" y="1227"/>
                    <a:pt x="1749" y="1235"/>
                    <a:pt x="1738" y="1235"/>
                  </a:cubicBezTo>
                  <a:cubicBezTo>
                    <a:pt x="493" y="1235"/>
                    <a:pt x="493" y="1235"/>
                    <a:pt x="493" y="1235"/>
                  </a:cubicBezTo>
                  <a:cubicBezTo>
                    <a:pt x="493" y="966"/>
                    <a:pt x="493" y="966"/>
                    <a:pt x="493" y="966"/>
                  </a:cubicBezTo>
                  <a:cubicBezTo>
                    <a:pt x="493" y="950"/>
                    <a:pt x="480" y="936"/>
                    <a:pt x="463" y="936"/>
                  </a:cubicBezTo>
                  <a:cubicBezTo>
                    <a:pt x="447" y="936"/>
                    <a:pt x="433" y="950"/>
                    <a:pt x="433" y="966"/>
                  </a:cubicBezTo>
                  <a:cubicBezTo>
                    <a:pt x="433" y="1235"/>
                    <a:pt x="433" y="1235"/>
                    <a:pt x="433" y="1235"/>
                  </a:cubicBezTo>
                  <a:cubicBezTo>
                    <a:pt x="310" y="1235"/>
                    <a:pt x="310" y="1235"/>
                    <a:pt x="310" y="1235"/>
                  </a:cubicBezTo>
                  <a:cubicBezTo>
                    <a:pt x="300" y="1235"/>
                    <a:pt x="292" y="1227"/>
                    <a:pt x="292" y="1216"/>
                  </a:cubicBezTo>
                  <a:cubicBezTo>
                    <a:pt x="292" y="389"/>
                    <a:pt x="292" y="389"/>
                    <a:pt x="292" y="389"/>
                  </a:cubicBezTo>
                  <a:cubicBezTo>
                    <a:pt x="292" y="379"/>
                    <a:pt x="300" y="371"/>
                    <a:pt x="310" y="371"/>
                  </a:cubicBezTo>
                  <a:cubicBezTo>
                    <a:pt x="433" y="371"/>
                    <a:pt x="433" y="371"/>
                    <a:pt x="433" y="371"/>
                  </a:cubicBezTo>
                  <a:cubicBezTo>
                    <a:pt x="433" y="829"/>
                    <a:pt x="433" y="829"/>
                    <a:pt x="433" y="829"/>
                  </a:cubicBezTo>
                  <a:cubicBezTo>
                    <a:pt x="433" y="846"/>
                    <a:pt x="447" y="859"/>
                    <a:pt x="463" y="859"/>
                  </a:cubicBezTo>
                  <a:cubicBezTo>
                    <a:pt x="480" y="859"/>
                    <a:pt x="493" y="846"/>
                    <a:pt x="493" y="829"/>
                  </a:cubicBezTo>
                  <a:cubicBezTo>
                    <a:pt x="493" y="371"/>
                    <a:pt x="493" y="371"/>
                    <a:pt x="493" y="371"/>
                  </a:cubicBezTo>
                  <a:cubicBezTo>
                    <a:pt x="1113" y="371"/>
                    <a:pt x="1113" y="371"/>
                    <a:pt x="1113" y="371"/>
                  </a:cubicBezTo>
                  <a:cubicBezTo>
                    <a:pt x="1113" y="463"/>
                    <a:pt x="1113" y="463"/>
                    <a:pt x="1113" y="463"/>
                  </a:cubicBezTo>
                  <a:cubicBezTo>
                    <a:pt x="1113" y="479"/>
                    <a:pt x="1126" y="493"/>
                    <a:pt x="1143" y="493"/>
                  </a:cubicBezTo>
                  <a:close/>
                  <a:moveTo>
                    <a:pt x="164" y="305"/>
                  </a:moveTo>
                  <a:cubicBezTo>
                    <a:pt x="164" y="263"/>
                    <a:pt x="198" y="229"/>
                    <a:pt x="240" y="229"/>
                  </a:cubicBezTo>
                  <a:cubicBezTo>
                    <a:pt x="1113" y="229"/>
                    <a:pt x="1113" y="229"/>
                    <a:pt x="1113" y="229"/>
                  </a:cubicBezTo>
                  <a:cubicBezTo>
                    <a:pt x="1113" y="311"/>
                    <a:pt x="1113" y="311"/>
                    <a:pt x="1113" y="311"/>
                  </a:cubicBezTo>
                  <a:cubicBezTo>
                    <a:pt x="310" y="311"/>
                    <a:pt x="310" y="311"/>
                    <a:pt x="310" y="311"/>
                  </a:cubicBezTo>
                  <a:cubicBezTo>
                    <a:pt x="267" y="311"/>
                    <a:pt x="232" y="346"/>
                    <a:pt x="232" y="389"/>
                  </a:cubicBezTo>
                  <a:cubicBezTo>
                    <a:pt x="232" y="1216"/>
                    <a:pt x="232" y="1216"/>
                    <a:pt x="232" y="1216"/>
                  </a:cubicBezTo>
                  <a:cubicBezTo>
                    <a:pt x="232" y="1260"/>
                    <a:pt x="267" y="1295"/>
                    <a:pt x="310" y="1295"/>
                  </a:cubicBezTo>
                  <a:cubicBezTo>
                    <a:pt x="1738" y="1295"/>
                    <a:pt x="1738" y="1295"/>
                    <a:pt x="1738" y="1295"/>
                  </a:cubicBezTo>
                  <a:cubicBezTo>
                    <a:pt x="1782" y="1295"/>
                    <a:pt x="1817" y="1260"/>
                    <a:pt x="1817" y="1216"/>
                  </a:cubicBezTo>
                  <a:cubicBezTo>
                    <a:pt x="1817" y="493"/>
                    <a:pt x="1817" y="493"/>
                    <a:pt x="1817" y="493"/>
                  </a:cubicBezTo>
                  <a:cubicBezTo>
                    <a:pt x="1885" y="493"/>
                    <a:pt x="1885" y="493"/>
                    <a:pt x="1885" y="493"/>
                  </a:cubicBezTo>
                  <a:cubicBezTo>
                    <a:pt x="1885" y="1301"/>
                    <a:pt x="1885" y="1301"/>
                    <a:pt x="1885" y="1301"/>
                  </a:cubicBezTo>
                  <a:cubicBezTo>
                    <a:pt x="1885" y="1343"/>
                    <a:pt x="1851" y="1377"/>
                    <a:pt x="1809" y="1377"/>
                  </a:cubicBezTo>
                  <a:cubicBezTo>
                    <a:pt x="240" y="1377"/>
                    <a:pt x="240" y="1377"/>
                    <a:pt x="240" y="1377"/>
                  </a:cubicBezTo>
                  <a:cubicBezTo>
                    <a:pt x="198" y="1377"/>
                    <a:pt x="164" y="1343"/>
                    <a:pt x="164" y="1301"/>
                  </a:cubicBezTo>
                  <a:lnTo>
                    <a:pt x="164" y="305"/>
                  </a:lnTo>
                  <a:close/>
                  <a:moveTo>
                    <a:pt x="1205" y="1437"/>
                  </a:moveTo>
                  <a:cubicBezTo>
                    <a:pt x="1205" y="1445"/>
                    <a:pt x="1205" y="1445"/>
                    <a:pt x="1205" y="1445"/>
                  </a:cubicBezTo>
                  <a:cubicBezTo>
                    <a:pt x="1205" y="1461"/>
                    <a:pt x="1192" y="1474"/>
                    <a:pt x="1176" y="1474"/>
                  </a:cubicBezTo>
                  <a:cubicBezTo>
                    <a:pt x="873" y="1474"/>
                    <a:pt x="873" y="1474"/>
                    <a:pt x="873" y="1474"/>
                  </a:cubicBezTo>
                  <a:cubicBezTo>
                    <a:pt x="857" y="1474"/>
                    <a:pt x="844" y="1461"/>
                    <a:pt x="844" y="1445"/>
                  </a:cubicBezTo>
                  <a:cubicBezTo>
                    <a:pt x="844" y="1437"/>
                    <a:pt x="844" y="1437"/>
                    <a:pt x="844" y="1437"/>
                  </a:cubicBezTo>
                  <a:lnTo>
                    <a:pt x="1205" y="1437"/>
                  </a:lnTo>
                  <a:close/>
                  <a:moveTo>
                    <a:pt x="1969" y="1437"/>
                  </a:moveTo>
                  <a:cubicBezTo>
                    <a:pt x="1980" y="1437"/>
                    <a:pt x="1988" y="1446"/>
                    <a:pt x="1988" y="1457"/>
                  </a:cubicBezTo>
                  <a:cubicBezTo>
                    <a:pt x="1988" y="1520"/>
                    <a:pt x="1937" y="1571"/>
                    <a:pt x="1874" y="1571"/>
                  </a:cubicBezTo>
                  <a:cubicBezTo>
                    <a:pt x="175" y="1571"/>
                    <a:pt x="175" y="1571"/>
                    <a:pt x="175" y="1571"/>
                  </a:cubicBezTo>
                  <a:cubicBezTo>
                    <a:pt x="112" y="1571"/>
                    <a:pt x="60" y="1520"/>
                    <a:pt x="60" y="1457"/>
                  </a:cubicBezTo>
                  <a:cubicBezTo>
                    <a:pt x="60" y="1446"/>
                    <a:pt x="69" y="1437"/>
                    <a:pt x="80" y="1437"/>
                  </a:cubicBezTo>
                  <a:cubicBezTo>
                    <a:pt x="784" y="1437"/>
                    <a:pt x="784" y="1437"/>
                    <a:pt x="784" y="1437"/>
                  </a:cubicBezTo>
                  <a:cubicBezTo>
                    <a:pt x="784" y="1445"/>
                    <a:pt x="784" y="1445"/>
                    <a:pt x="784" y="1445"/>
                  </a:cubicBezTo>
                  <a:cubicBezTo>
                    <a:pt x="784" y="1494"/>
                    <a:pt x="824" y="1534"/>
                    <a:pt x="873" y="1534"/>
                  </a:cubicBezTo>
                  <a:cubicBezTo>
                    <a:pt x="1176" y="1534"/>
                    <a:pt x="1176" y="1534"/>
                    <a:pt x="1176" y="1534"/>
                  </a:cubicBezTo>
                  <a:cubicBezTo>
                    <a:pt x="1225" y="1534"/>
                    <a:pt x="1265" y="1494"/>
                    <a:pt x="1265" y="1445"/>
                  </a:cubicBezTo>
                  <a:cubicBezTo>
                    <a:pt x="1265" y="1437"/>
                    <a:pt x="1265" y="1437"/>
                    <a:pt x="1265" y="1437"/>
                  </a:cubicBezTo>
                  <a:lnTo>
                    <a:pt x="1969" y="143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69"/>
            <p:cNvSpPr/>
            <p:nvPr/>
          </p:nvSpPr>
          <p:spPr>
            <a:xfrm>
              <a:off x="3993222" y="2722780"/>
              <a:ext cx="33671" cy="12760"/>
            </a:xfrm>
            <a:custGeom>
              <a:avLst/>
              <a:gdLst/>
              <a:ahLst/>
              <a:cxnLst/>
              <a:rect l="l" t="t" r="r" b="b"/>
              <a:pathLst>
                <a:path w="155" h="60" extrusionOk="0">
                  <a:moveTo>
                    <a:pt x="30" y="60"/>
                  </a:moveTo>
                  <a:cubicBezTo>
                    <a:pt x="125" y="60"/>
                    <a:pt x="125" y="60"/>
                    <a:pt x="125" y="60"/>
                  </a:cubicBezTo>
                  <a:cubicBezTo>
                    <a:pt x="141" y="60"/>
                    <a:pt x="155" y="47"/>
                    <a:pt x="155" y="30"/>
                  </a:cubicBezTo>
                  <a:cubicBezTo>
                    <a:pt x="155" y="14"/>
                    <a:pt x="141" y="0"/>
                    <a:pt x="125" y="0"/>
                  </a:cubicBezTo>
                  <a:cubicBezTo>
                    <a:pt x="30" y="0"/>
                    <a:pt x="30" y="0"/>
                    <a:pt x="30" y="0"/>
                  </a:cubicBezTo>
                  <a:cubicBezTo>
                    <a:pt x="14" y="0"/>
                    <a:pt x="0" y="14"/>
                    <a:pt x="0" y="30"/>
                  </a:cubicBezTo>
                  <a:cubicBezTo>
                    <a:pt x="0" y="47"/>
                    <a:pt x="14"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69"/>
            <p:cNvSpPr/>
            <p:nvPr/>
          </p:nvSpPr>
          <p:spPr>
            <a:xfrm>
              <a:off x="3993222" y="2777660"/>
              <a:ext cx="33671" cy="12760"/>
            </a:xfrm>
            <a:custGeom>
              <a:avLst/>
              <a:gdLst/>
              <a:ahLst/>
              <a:cxnLst/>
              <a:rect l="l" t="t" r="r" b="b"/>
              <a:pathLst>
                <a:path w="155" h="60" extrusionOk="0">
                  <a:moveTo>
                    <a:pt x="125" y="0"/>
                  </a:moveTo>
                  <a:cubicBezTo>
                    <a:pt x="30" y="0"/>
                    <a:pt x="30" y="0"/>
                    <a:pt x="30" y="0"/>
                  </a:cubicBezTo>
                  <a:cubicBezTo>
                    <a:pt x="14" y="0"/>
                    <a:pt x="0" y="13"/>
                    <a:pt x="0" y="30"/>
                  </a:cubicBezTo>
                  <a:cubicBezTo>
                    <a:pt x="0" y="46"/>
                    <a:pt x="14" y="60"/>
                    <a:pt x="30" y="60"/>
                  </a:cubicBezTo>
                  <a:cubicBezTo>
                    <a:pt x="125" y="60"/>
                    <a:pt x="125" y="60"/>
                    <a:pt x="125" y="60"/>
                  </a:cubicBezTo>
                  <a:cubicBezTo>
                    <a:pt x="141" y="60"/>
                    <a:pt x="155" y="46"/>
                    <a:pt x="155" y="30"/>
                  </a:cubicBezTo>
                  <a:cubicBezTo>
                    <a:pt x="155" y="13"/>
                    <a:pt x="141" y="0"/>
                    <a:pt x="12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69"/>
            <p:cNvSpPr/>
            <p:nvPr/>
          </p:nvSpPr>
          <p:spPr>
            <a:xfrm>
              <a:off x="3993222" y="2805100"/>
              <a:ext cx="33671" cy="12760"/>
            </a:xfrm>
            <a:custGeom>
              <a:avLst/>
              <a:gdLst/>
              <a:ahLst/>
              <a:cxnLst/>
              <a:rect l="l" t="t" r="r" b="b"/>
              <a:pathLst>
                <a:path w="155" h="60" extrusionOk="0">
                  <a:moveTo>
                    <a:pt x="125" y="0"/>
                  </a:moveTo>
                  <a:cubicBezTo>
                    <a:pt x="30" y="0"/>
                    <a:pt x="30" y="0"/>
                    <a:pt x="30" y="0"/>
                  </a:cubicBezTo>
                  <a:cubicBezTo>
                    <a:pt x="14" y="0"/>
                    <a:pt x="0" y="14"/>
                    <a:pt x="0" y="30"/>
                  </a:cubicBezTo>
                  <a:cubicBezTo>
                    <a:pt x="0" y="47"/>
                    <a:pt x="14" y="60"/>
                    <a:pt x="30" y="60"/>
                  </a:cubicBezTo>
                  <a:cubicBezTo>
                    <a:pt x="125" y="60"/>
                    <a:pt x="125" y="60"/>
                    <a:pt x="125" y="60"/>
                  </a:cubicBezTo>
                  <a:cubicBezTo>
                    <a:pt x="141" y="60"/>
                    <a:pt x="155" y="47"/>
                    <a:pt x="155" y="30"/>
                  </a:cubicBezTo>
                  <a:cubicBezTo>
                    <a:pt x="155" y="14"/>
                    <a:pt x="141" y="0"/>
                    <a:pt x="12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69"/>
            <p:cNvSpPr/>
            <p:nvPr/>
          </p:nvSpPr>
          <p:spPr>
            <a:xfrm>
              <a:off x="3900840" y="2831626"/>
              <a:ext cx="33671" cy="13720"/>
            </a:xfrm>
            <a:custGeom>
              <a:avLst/>
              <a:gdLst/>
              <a:ahLst/>
              <a:cxnLst/>
              <a:rect l="l" t="t" r="r" b="b"/>
              <a:pathLst>
                <a:path w="155" h="60" extrusionOk="0">
                  <a:moveTo>
                    <a:pt x="125" y="0"/>
                  </a:moveTo>
                  <a:cubicBezTo>
                    <a:pt x="30" y="0"/>
                    <a:pt x="30" y="0"/>
                    <a:pt x="30" y="0"/>
                  </a:cubicBezTo>
                  <a:cubicBezTo>
                    <a:pt x="13" y="0"/>
                    <a:pt x="0" y="14"/>
                    <a:pt x="0" y="30"/>
                  </a:cubicBezTo>
                  <a:cubicBezTo>
                    <a:pt x="0" y="47"/>
                    <a:pt x="13" y="60"/>
                    <a:pt x="30" y="60"/>
                  </a:cubicBezTo>
                  <a:cubicBezTo>
                    <a:pt x="125" y="60"/>
                    <a:pt x="125" y="60"/>
                    <a:pt x="125" y="60"/>
                  </a:cubicBezTo>
                  <a:cubicBezTo>
                    <a:pt x="141" y="60"/>
                    <a:pt x="155" y="47"/>
                    <a:pt x="155" y="30"/>
                  </a:cubicBezTo>
                  <a:cubicBezTo>
                    <a:pt x="155" y="14"/>
                    <a:pt x="141" y="0"/>
                    <a:pt x="12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69"/>
            <p:cNvSpPr/>
            <p:nvPr/>
          </p:nvSpPr>
          <p:spPr>
            <a:xfrm>
              <a:off x="3952061" y="2831626"/>
              <a:ext cx="74857" cy="13720"/>
            </a:xfrm>
            <a:custGeom>
              <a:avLst/>
              <a:gdLst/>
              <a:ahLst/>
              <a:cxnLst/>
              <a:rect l="l" t="t" r="r" b="b"/>
              <a:pathLst>
                <a:path w="341" h="60" extrusionOk="0">
                  <a:moveTo>
                    <a:pt x="311" y="0"/>
                  </a:moveTo>
                  <a:cubicBezTo>
                    <a:pt x="30" y="0"/>
                    <a:pt x="30" y="0"/>
                    <a:pt x="30" y="0"/>
                  </a:cubicBezTo>
                  <a:cubicBezTo>
                    <a:pt x="13" y="0"/>
                    <a:pt x="0" y="14"/>
                    <a:pt x="0" y="30"/>
                  </a:cubicBezTo>
                  <a:cubicBezTo>
                    <a:pt x="0" y="47"/>
                    <a:pt x="13" y="60"/>
                    <a:pt x="30" y="60"/>
                  </a:cubicBezTo>
                  <a:cubicBezTo>
                    <a:pt x="311" y="60"/>
                    <a:pt x="311" y="60"/>
                    <a:pt x="311" y="60"/>
                  </a:cubicBezTo>
                  <a:cubicBezTo>
                    <a:pt x="327" y="60"/>
                    <a:pt x="341" y="47"/>
                    <a:pt x="341" y="30"/>
                  </a:cubicBezTo>
                  <a:cubicBezTo>
                    <a:pt x="341" y="14"/>
                    <a:pt x="327" y="0"/>
                    <a:pt x="3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69"/>
            <p:cNvSpPr/>
            <p:nvPr/>
          </p:nvSpPr>
          <p:spPr>
            <a:xfrm>
              <a:off x="3942000" y="2777660"/>
              <a:ext cx="33806" cy="12760"/>
            </a:xfrm>
            <a:custGeom>
              <a:avLst/>
              <a:gdLst/>
              <a:ahLst/>
              <a:cxnLst/>
              <a:rect l="l" t="t" r="r" b="b"/>
              <a:pathLst>
                <a:path w="154" h="60" extrusionOk="0">
                  <a:moveTo>
                    <a:pt x="154" y="30"/>
                  </a:moveTo>
                  <a:cubicBezTo>
                    <a:pt x="154" y="13"/>
                    <a:pt x="141" y="0"/>
                    <a:pt x="124" y="0"/>
                  </a:cubicBezTo>
                  <a:cubicBezTo>
                    <a:pt x="30" y="0"/>
                    <a:pt x="30" y="0"/>
                    <a:pt x="30" y="0"/>
                  </a:cubicBezTo>
                  <a:cubicBezTo>
                    <a:pt x="13" y="0"/>
                    <a:pt x="0" y="13"/>
                    <a:pt x="0" y="30"/>
                  </a:cubicBezTo>
                  <a:cubicBezTo>
                    <a:pt x="0" y="46"/>
                    <a:pt x="13" y="60"/>
                    <a:pt x="30" y="60"/>
                  </a:cubicBezTo>
                  <a:cubicBezTo>
                    <a:pt x="124" y="60"/>
                    <a:pt x="124" y="60"/>
                    <a:pt x="124" y="60"/>
                  </a:cubicBezTo>
                  <a:cubicBezTo>
                    <a:pt x="141" y="60"/>
                    <a:pt x="154" y="46"/>
                    <a:pt x="154" y="3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69"/>
            <p:cNvSpPr/>
            <p:nvPr/>
          </p:nvSpPr>
          <p:spPr>
            <a:xfrm>
              <a:off x="3857850" y="2777660"/>
              <a:ext cx="71036" cy="12760"/>
            </a:xfrm>
            <a:custGeom>
              <a:avLst/>
              <a:gdLst/>
              <a:ahLst/>
              <a:cxnLst/>
              <a:rect l="l" t="t" r="r" b="b"/>
              <a:pathLst>
                <a:path w="327" h="60" extrusionOk="0">
                  <a:moveTo>
                    <a:pt x="327" y="30"/>
                  </a:moveTo>
                  <a:cubicBezTo>
                    <a:pt x="327" y="13"/>
                    <a:pt x="314" y="0"/>
                    <a:pt x="297" y="0"/>
                  </a:cubicBezTo>
                  <a:cubicBezTo>
                    <a:pt x="30" y="0"/>
                    <a:pt x="30" y="0"/>
                    <a:pt x="30" y="0"/>
                  </a:cubicBezTo>
                  <a:cubicBezTo>
                    <a:pt x="13" y="0"/>
                    <a:pt x="0" y="13"/>
                    <a:pt x="0" y="30"/>
                  </a:cubicBezTo>
                  <a:cubicBezTo>
                    <a:pt x="0" y="46"/>
                    <a:pt x="13" y="60"/>
                    <a:pt x="30" y="60"/>
                  </a:cubicBezTo>
                  <a:cubicBezTo>
                    <a:pt x="297" y="60"/>
                    <a:pt x="297" y="60"/>
                    <a:pt x="297" y="60"/>
                  </a:cubicBezTo>
                  <a:cubicBezTo>
                    <a:pt x="314" y="60"/>
                    <a:pt x="327" y="46"/>
                    <a:pt x="327" y="3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69"/>
            <p:cNvSpPr/>
            <p:nvPr/>
          </p:nvSpPr>
          <p:spPr>
            <a:xfrm>
              <a:off x="3857850" y="2722780"/>
              <a:ext cx="117884" cy="12760"/>
            </a:xfrm>
            <a:custGeom>
              <a:avLst/>
              <a:gdLst/>
              <a:ahLst/>
              <a:cxnLst/>
              <a:rect l="l" t="t" r="r" b="b"/>
              <a:pathLst>
                <a:path w="537" h="60" extrusionOk="0">
                  <a:moveTo>
                    <a:pt x="0" y="30"/>
                  </a:moveTo>
                  <a:cubicBezTo>
                    <a:pt x="0" y="47"/>
                    <a:pt x="13" y="60"/>
                    <a:pt x="30" y="60"/>
                  </a:cubicBezTo>
                  <a:cubicBezTo>
                    <a:pt x="507" y="60"/>
                    <a:pt x="507" y="60"/>
                    <a:pt x="507" y="60"/>
                  </a:cubicBezTo>
                  <a:cubicBezTo>
                    <a:pt x="524" y="60"/>
                    <a:pt x="537" y="47"/>
                    <a:pt x="537" y="30"/>
                  </a:cubicBezTo>
                  <a:cubicBezTo>
                    <a:pt x="537" y="14"/>
                    <a:pt x="524" y="0"/>
                    <a:pt x="507" y="0"/>
                  </a:cubicBezTo>
                  <a:cubicBezTo>
                    <a:pt x="30" y="0"/>
                    <a:pt x="30" y="0"/>
                    <a:pt x="30" y="0"/>
                  </a:cubicBezTo>
                  <a:cubicBezTo>
                    <a:pt x="13" y="0"/>
                    <a:pt x="0" y="14"/>
                    <a:pt x="0" y="3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69"/>
            <p:cNvSpPr/>
            <p:nvPr/>
          </p:nvSpPr>
          <p:spPr>
            <a:xfrm>
              <a:off x="3857850" y="2750220"/>
              <a:ext cx="169471" cy="12760"/>
            </a:xfrm>
            <a:custGeom>
              <a:avLst/>
              <a:gdLst/>
              <a:ahLst/>
              <a:cxnLst/>
              <a:rect l="l" t="t" r="r" b="b"/>
              <a:pathLst>
                <a:path w="772" h="60" extrusionOk="0">
                  <a:moveTo>
                    <a:pt x="742" y="0"/>
                  </a:moveTo>
                  <a:cubicBezTo>
                    <a:pt x="30" y="0"/>
                    <a:pt x="30" y="0"/>
                    <a:pt x="30" y="0"/>
                  </a:cubicBezTo>
                  <a:cubicBezTo>
                    <a:pt x="13" y="0"/>
                    <a:pt x="0" y="13"/>
                    <a:pt x="0" y="30"/>
                  </a:cubicBezTo>
                  <a:cubicBezTo>
                    <a:pt x="0" y="46"/>
                    <a:pt x="13" y="60"/>
                    <a:pt x="30" y="60"/>
                  </a:cubicBezTo>
                  <a:cubicBezTo>
                    <a:pt x="742" y="60"/>
                    <a:pt x="742" y="60"/>
                    <a:pt x="742" y="60"/>
                  </a:cubicBezTo>
                  <a:cubicBezTo>
                    <a:pt x="758" y="60"/>
                    <a:pt x="772" y="46"/>
                    <a:pt x="772" y="30"/>
                  </a:cubicBezTo>
                  <a:cubicBezTo>
                    <a:pt x="772" y="13"/>
                    <a:pt x="758" y="0"/>
                    <a:pt x="74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69"/>
            <p:cNvSpPr/>
            <p:nvPr/>
          </p:nvSpPr>
          <p:spPr>
            <a:xfrm>
              <a:off x="4040785" y="2722780"/>
              <a:ext cx="26395" cy="12760"/>
            </a:xfrm>
            <a:custGeom>
              <a:avLst/>
              <a:gdLst/>
              <a:ahLst/>
              <a:cxnLst/>
              <a:rect l="l" t="t" r="r" b="b"/>
              <a:pathLst>
                <a:path w="119" h="60" extrusionOk="0">
                  <a:moveTo>
                    <a:pt x="30" y="60"/>
                  </a:moveTo>
                  <a:cubicBezTo>
                    <a:pt x="89" y="60"/>
                    <a:pt x="89" y="60"/>
                    <a:pt x="89" y="60"/>
                  </a:cubicBezTo>
                  <a:cubicBezTo>
                    <a:pt x="105" y="60"/>
                    <a:pt x="119" y="47"/>
                    <a:pt x="119" y="30"/>
                  </a:cubicBezTo>
                  <a:cubicBezTo>
                    <a:pt x="119" y="14"/>
                    <a:pt x="105" y="0"/>
                    <a:pt x="89" y="0"/>
                  </a:cubicBezTo>
                  <a:cubicBezTo>
                    <a:pt x="30" y="0"/>
                    <a:pt x="30" y="0"/>
                    <a:pt x="30" y="0"/>
                  </a:cubicBezTo>
                  <a:cubicBezTo>
                    <a:pt x="14" y="0"/>
                    <a:pt x="0" y="14"/>
                    <a:pt x="0" y="30"/>
                  </a:cubicBezTo>
                  <a:cubicBezTo>
                    <a:pt x="0" y="47"/>
                    <a:pt x="14"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69"/>
            <p:cNvSpPr/>
            <p:nvPr/>
          </p:nvSpPr>
          <p:spPr>
            <a:xfrm>
              <a:off x="4040785" y="2750220"/>
              <a:ext cx="26395" cy="12760"/>
            </a:xfrm>
            <a:custGeom>
              <a:avLst/>
              <a:gdLst/>
              <a:ahLst/>
              <a:cxnLst/>
              <a:rect l="l" t="t" r="r" b="b"/>
              <a:pathLst>
                <a:path w="119" h="60" extrusionOk="0">
                  <a:moveTo>
                    <a:pt x="30" y="60"/>
                  </a:moveTo>
                  <a:cubicBezTo>
                    <a:pt x="89" y="60"/>
                    <a:pt x="89" y="60"/>
                    <a:pt x="89" y="60"/>
                  </a:cubicBezTo>
                  <a:cubicBezTo>
                    <a:pt x="105" y="60"/>
                    <a:pt x="119" y="46"/>
                    <a:pt x="119" y="30"/>
                  </a:cubicBezTo>
                  <a:cubicBezTo>
                    <a:pt x="119" y="13"/>
                    <a:pt x="105" y="0"/>
                    <a:pt x="89" y="0"/>
                  </a:cubicBezTo>
                  <a:cubicBezTo>
                    <a:pt x="30" y="0"/>
                    <a:pt x="30" y="0"/>
                    <a:pt x="30" y="0"/>
                  </a:cubicBezTo>
                  <a:cubicBezTo>
                    <a:pt x="14" y="0"/>
                    <a:pt x="0" y="13"/>
                    <a:pt x="0" y="30"/>
                  </a:cubicBezTo>
                  <a:cubicBezTo>
                    <a:pt x="0" y="46"/>
                    <a:pt x="14"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69"/>
            <p:cNvSpPr/>
            <p:nvPr/>
          </p:nvSpPr>
          <p:spPr>
            <a:xfrm>
              <a:off x="4040785" y="2777660"/>
              <a:ext cx="26395" cy="12760"/>
            </a:xfrm>
            <a:custGeom>
              <a:avLst/>
              <a:gdLst/>
              <a:ahLst/>
              <a:cxnLst/>
              <a:rect l="l" t="t" r="r" b="b"/>
              <a:pathLst>
                <a:path w="119" h="60" extrusionOk="0">
                  <a:moveTo>
                    <a:pt x="30" y="60"/>
                  </a:moveTo>
                  <a:cubicBezTo>
                    <a:pt x="89" y="60"/>
                    <a:pt x="89" y="60"/>
                    <a:pt x="89" y="60"/>
                  </a:cubicBezTo>
                  <a:cubicBezTo>
                    <a:pt x="105" y="60"/>
                    <a:pt x="119" y="46"/>
                    <a:pt x="119" y="30"/>
                  </a:cubicBezTo>
                  <a:cubicBezTo>
                    <a:pt x="119" y="13"/>
                    <a:pt x="105" y="0"/>
                    <a:pt x="89" y="0"/>
                  </a:cubicBezTo>
                  <a:cubicBezTo>
                    <a:pt x="30" y="0"/>
                    <a:pt x="30" y="0"/>
                    <a:pt x="30" y="0"/>
                  </a:cubicBezTo>
                  <a:cubicBezTo>
                    <a:pt x="14" y="0"/>
                    <a:pt x="0" y="13"/>
                    <a:pt x="0" y="30"/>
                  </a:cubicBezTo>
                  <a:cubicBezTo>
                    <a:pt x="0" y="46"/>
                    <a:pt x="14"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69"/>
            <p:cNvSpPr/>
            <p:nvPr/>
          </p:nvSpPr>
          <p:spPr>
            <a:xfrm>
              <a:off x="4040785" y="2805100"/>
              <a:ext cx="26395" cy="12760"/>
            </a:xfrm>
            <a:custGeom>
              <a:avLst/>
              <a:gdLst/>
              <a:ahLst/>
              <a:cxnLst/>
              <a:rect l="l" t="t" r="r" b="b"/>
              <a:pathLst>
                <a:path w="119" h="60" extrusionOk="0">
                  <a:moveTo>
                    <a:pt x="30" y="60"/>
                  </a:moveTo>
                  <a:cubicBezTo>
                    <a:pt x="89" y="60"/>
                    <a:pt x="89" y="60"/>
                    <a:pt x="89" y="60"/>
                  </a:cubicBezTo>
                  <a:cubicBezTo>
                    <a:pt x="105" y="60"/>
                    <a:pt x="119" y="47"/>
                    <a:pt x="119" y="30"/>
                  </a:cubicBezTo>
                  <a:cubicBezTo>
                    <a:pt x="119" y="14"/>
                    <a:pt x="105" y="0"/>
                    <a:pt x="89" y="0"/>
                  </a:cubicBezTo>
                  <a:cubicBezTo>
                    <a:pt x="30" y="0"/>
                    <a:pt x="30" y="0"/>
                    <a:pt x="30" y="0"/>
                  </a:cubicBezTo>
                  <a:cubicBezTo>
                    <a:pt x="14" y="0"/>
                    <a:pt x="0" y="14"/>
                    <a:pt x="0" y="30"/>
                  </a:cubicBezTo>
                  <a:cubicBezTo>
                    <a:pt x="0" y="47"/>
                    <a:pt x="14"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69"/>
            <p:cNvSpPr/>
            <p:nvPr/>
          </p:nvSpPr>
          <p:spPr>
            <a:xfrm>
              <a:off x="4040785" y="2831626"/>
              <a:ext cx="26395" cy="13720"/>
            </a:xfrm>
            <a:custGeom>
              <a:avLst/>
              <a:gdLst/>
              <a:ahLst/>
              <a:cxnLst/>
              <a:rect l="l" t="t" r="r" b="b"/>
              <a:pathLst>
                <a:path w="119" h="60" extrusionOk="0">
                  <a:moveTo>
                    <a:pt x="30" y="60"/>
                  </a:moveTo>
                  <a:cubicBezTo>
                    <a:pt x="89" y="60"/>
                    <a:pt x="89" y="60"/>
                    <a:pt x="89" y="60"/>
                  </a:cubicBezTo>
                  <a:cubicBezTo>
                    <a:pt x="105" y="60"/>
                    <a:pt x="119" y="47"/>
                    <a:pt x="119" y="30"/>
                  </a:cubicBezTo>
                  <a:cubicBezTo>
                    <a:pt x="119" y="14"/>
                    <a:pt x="105" y="0"/>
                    <a:pt x="89" y="0"/>
                  </a:cubicBezTo>
                  <a:cubicBezTo>
                    <a:pt x="30" y="0"/>
                    <a:pt x="30" y="0"/>
                    <a:pt x="30" y="0"/>
                  </a:cubicBezTo>
                  <a:cubicBezTo>
                    <a:pt x="14" y="0"/>
                    <a:pt x="0" y="14"/>
                    <a:pt x="0" y="30"/>
                  </a:cubicBezTo>
                  <a:cubicBezTo>
                    <a:pt x="0" y="47"/>
                    <a:pt x="14" y="60"/>
                    <a:pt x="3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Evolution of TIC</a:t>
            </a:r>
            <a:endParaRPr lang="fr-FR" dirty="0"/>
          </a:p>
        </p:txBody>
      </p:sp>
      <p:sp>
        <p:nvSpPr>
          <p:cNvPr id="3" name="Sous-titre 2"/>
          <p:cNvSpPr>
            <a:spLocks noGrp="1"/>
          </p:cNvSpPr>
          <p:nvPr>
            <p:ph type="subTitle" idx="1"/>
          </p:nvPr>
        </p:nvSpPr>
        <p:spPr/>
        <p:txBody>
          <a:bodyPr/>
          <a:lstStyle/>
          <a:p>
            <a:pPr marL="139700" indent="0" algn="ctr">
              <a:buNone/>
            </a:pPr>
            <a:r>
              <a:rPr lang="en-US" sz="2000" dirty="0">
                <a:latin typeface="Times New Roman" panose="02020603050405020304" pitchFamily="18" charset="0"/>
                <a:cs typeface="Times New Roman" panose="02020603050405020304" pitchFamily="18" charset="0"/>
              </a:rPr>
              <a:t>ICT has rapidly evolved from a world without telephones to our current wireless era. The progression includes stages like the evolution of computers, PCs, microprocessors, the Internet, and wireless connections. This transformation is driven by innovations in science, defense, and business, leading to smaller and faster technological tools for data processing and communication.</a:t>
            </a:r>
            <a:endParaRPr lang="fr-FR" sz="2000" dirty="0">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1460087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p:cNvSpPr>
            <a:spLocks noGrp="1"/>
          </p:cNvSpPr>
          <p:nvPr>
            <p:ph type="subTitle" idx="1"/>
          </p:nvPr>
        </p:nvSpPr>
        <p:spPr>
          <a:xfrm>
            <a:off x="484625" y="4086600"/>
            <a:ext cx="4260000" cy="370200"/>
          </a:xfrm>
        </p:spPr>
        <p:txBody>
          <a:bodyPr/>
          <a:lstStyle/>
          <a:p>
            <a:r>
              <a:rPr lang="en-US" dirty="0" smtClean="0">
                <a:solidFill>
                  <a:schemeClr val="bg2"/>
                </a:solidFill>
              </a:rPr>
              <a:t>JSD</a:t>
            </a:r>
            <a:endParaRPr lang="fr-FR" dirty="0">
              <a:solidFill>
                <a:schemeClr val="bg2"/>
              </a:solidFill>
            </a:endParaRPr>
          </a:p>
        </p:txBody>
      </p:sp>
      <p:pic>
        <p:nvPicPr>
          <p:cNvPr id="4" name="Image 3"/>
          <p:cNvPicPr>
            <a:picLocks noChangeAspect="1"/>
          </p:cNvPicPr>
          <p:nvPr/>
        </p:nvPicPr>
        <p:blipFill>
          <a:blip r:embed="rId2"/>
          <a:stretch>
            <a:fillRect/>
          </a:stretch>
        </p:blipFill>
        <p:spPr>
          <a:xfrm>
            <a:off x="5185243" y="1043269"/>
            <a:ext cx="3840813" cy="3755461"/>
          </a:xfrm>
          <a:prstGeom prst="rect">
            <a:avLst/>
          </a:prstGeom>
        </p:spPr>
      </p:pic>
      <p:sp>
        <p:nvSpPr>
          <p:cNvPr id="5" name="ZoneTexte 4"/>
          <p:cNvSpPr txBox="1"/>
          <p:nvPr/>
        </p:nvSpPr>
        <p:spPr>
          <a:xfrm>
            <a:off x="539750" y="1498600"/>
            <a:ext cx="3327400" cy="1015663"/>
          </a:xfrm>
          <a:prstGeom prst="rect">
            <a:avLst/>
          </a:prstGeom>
          <a:noFill/>
        </p:spPr>
        <p:txBody>
          <a:bodyPr wrap="square" rtlCol="0">
            <a:spAutoFit/>
          </a:bodyPr>
          <a:lstStyle/>
          <a:p>
            <a:r>
              <a:rPr lang="en-US" sz="6000" dirty="0" smtClean="0">
                <a:solidFill>
                  <a:schemeClr val="accent1"/>
                </a:solidFill>
                <a:latin typeface="Zen Dots" panose="020B0604020202020204" charset="0"/>
              </a:rPr>
              <a:t>03</a:t>
            </a:r>
            <a:endParaRPr lang="fr-FR" sz="6000" dirty="0">
              <a:solidFill>
                <a:schemeClr val="accent1"/>
              </a:solidFill>
              <a:latin typeface="Zen Dots" panose="020B0604020202020204" charset="0"/>
            </a:endParaRPr>
          </a:p>
        </p:txBody>
      </p:sp>
      <p:sp>
        <p:nvSpPr>
          <p:cNvPr id="6" name="ZoneTexte 5"/>
          <p:cNvSpPr txBox="1"/>
          <p:nvPr/>
        </p:nvSpPr>
        <p:spPr>
          <a:xfrm>
            <a:off x="539750" y="2547717"/>
            <a:ext cx="3454400" cy="1538883"/>
          </a:xfrm>
          <a:prstGeom prst="rect">
            <a:avLst/>
          </a:prstGeom>
          <a:noFill/>
        </p:spPr>
        <p:txBody>
          <a:bodyPr wrap="square" rtlCol="0">
            <a:spAutoFit/>
          </a:bodyPr>
          <a:lstStyle/>
          <a:p>
            <a:pPr lvl="0"/>
            <a:r>
              <a:rPr lang="en-US" sz="4000" dirty="0">
                <a:solidFill>
                  <a:schemeClr val="tx1"/>
                </a:solidFill>
                <a:latin typeface="Zen Dots" panose="020B0604020202020204" charset="0"/>
              </a:rPr>
              <a:t>Google services</a:t>
            </a:r>
          </a:p>
          <a:p>
            <a:endParaRPr lang="fr-FR" dirty="0"/>
          </a:p>
        </p:txBody>
      </p:sp>
    </p:spTree>
    <p:extLst>
      <p:ext uri="{BB962C8B-B14F-4D97-AF65-F5344CB8AC3E}">
        <p14:creationId xmlns:p14="http://schemas.microsoft.com/office/powerpoint/2010/main" val="3033063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1|0.7|1.3|1.2|1.2"/>
</p:tagLst>
</file>

<file path=ppt/tags/tag10.xml><?xml version="1.0" encoding="utf-8"?>
<p:tagLst xmlns:a="http://schemas.openxmlformats.org/drawingml/2006/main" xmlns:r="http://schemas.openxmlformats.org/officeDocument/2006/relationships" xmlns:p="http://schemas.openxmlformats.org/presentationml/2006/main">
  <p:tag name="TIMING" val="|0.6|0.8"/>
</p:tagLst>
</file>

<file path=ppt/tags/tag11.xml><?xml version="1.0" encoding="utf-8"?>
<p:tagLst xmlns:a="http://schemas.openxmlformats.org/drawingml/2006/main" xmlns:r="http://schemas.openxmlformats.org/officeDocument/2006/relationships" xmlns:p="http://schemas.openxmlformats.org/presentationml/2006/main">
  <p:tag name="TIMING" val="|0.7|0.9"/>
</p:tagLst>
</file>

<file path=ppt/tags/tag12.xml><?xml version="1.0" encoding="utf-8"?>
<p:tagLst xmlns:a="http://schemas.openxmlformats.org/drawingml/2006/main" xmlns:r="http://schemas.openxmlformats.org/officeDocument/2006/relationships" xmlns:p="http://schemas.openxmlformats.org/presentationml/2006/main">
  <p:tag name="TIMING" val="|0.8|0.9|1|0.9|0.9|0.9"/>
</p:tagLst>
</file>

<file path=ppt/tags/tag13.xml><?xml version="1.0" encoding="utf-8"?>
<p:tagLst xmlns:a="http://schemas.openxmlformats.org/drawingml/2006/main" xmlns:r="http://schemas.openxmlformats.org/officeDocument/2006/relationships" xmlns:p="http://schemas.openxmlformats.org/presentationml/2006/main">
  <p:tag name="TIMING" val="|0.8|0.9"/>
</p:tagLst>
</file>

<file path=ppt/tags/tag2.xml><?xml version="1.0" encoding="utf-8"?>
<p:tagLst xmlns:a="http://schemas.openxmlformats.org/drawingml/2006/main" xmlns:r="http://schemas.openxmlformats.org/officeDocument/2006/relationships" xmlns:p="http://schemas.openxmlformats.org/presentationml/2006/main">
  <p:tag name="TIMING" val="|1|1.2|1.1|1|1.1|1|0.9|1|0.9|0.9|0.8|1|1.1|0.8|0.9|0.9|1|1.1"/>
</p:tagLst>
</file>

<file path=ppt/tags/tag3.xml><?xml version="1.0" encoding="utf-8"?>
<p:tagLst xmlns:a="http://schemas.openxmlformats.org/drawingml/2006/main" xmlns:r="http://schemas.openxmlformats.org/officeDocument/2006/relationships" xmlns:p="http://schemas.openxmlformats.org/presentationml/2006/main">
  <p:tag name="TIMING" val="|0.8|0.9"/>
</p:tagLst>
</file>

<file path=ppt/tags/tag4.xml><?xml version="1.0" encoding="utf-8"?>
<p:tagLst xmlns:a="http://schemas.openxmlformats.org/drawingml/2006/main" xmlns:r="http://schemas.openxmlformats.org/officeDocument/2006/relationships" xmlns:p="http://schemas.openxmlformats.org/presentationml/2006/main">
  <p:tag name="TIMING" val="|0.5|1"/>
</p:tagLst>
</file>

<file path=ppt/tags/tag5.xml><?xml version="1.0" encoding="utf-8"?>
<p:tagLst xmlns:a="http://schemas.openxmlformats.org/drawingml/2006/main" xmlns:r="http://schemas.openxmlformats.org/officeDocument/2006/relationships" xmlns:p="http://schemas.openxmlformats.org/presentationml/2006/main">
  <p:tag name="TIMING" val="|0.7|1"/>
</p:tagLst>
</file>

<file path=ppt/tags/tag6.xml><?xml version="1.0" encoding="utf-8"?>
<p:tagLst xmlns:a="http://schemas.openxmlformats.org/drawingml/2006/main" xmlns:r="http://schemas.openxmlformats.org/officeDocument/2006/relationships" xmlns:p="http://schemas.openxmlformats.org/presentationml/2006/main">
  <p:tag name="TIMING" val="|1.1|1.1|0.9|1.2|1.1|1.1"/>
</p:tagLst>
</file>

<file path=ppt/tags/tag7.xml><?xml version="1.0" encoding="utf-8"?>
<p:tagLst xmlns:a="http://schemas.openxmlformats.org/drawingml/2006/main" xmlns:r="http://schemas.openxmlformats.org/officeDocument/2006/relationships" xmlns:p="http://schemas.openxmlformats.org/presentationml/2006/main">
  <p:tag name="TIMING" val="|0.5|1"/>
</p:tagLst>
</file>

<file path=ppt/tags/tag8.xml><?xml version="1.0" encoding="utf-8"?>
<p:tagLst xmlns:a="http://schemas.openxmlformats.org/drawingml/2006/main" xmlns:r="http://schemas.openxmlformats.org/officeDocument/2006/relationships" xmlns:p="http://schemas.openxmlformats.org/presentationml/2006/main">
  <p:tag name="TIMING" val="|0.8|0.8|0.8|1|1.1|0.6|0.6"/>
</p:tagLst>
</file>

<file path=ppt/tags/tag9.xml><?xml version="1.0" encoding="utf-8"?>
<p:tagLst xmlns:a="http://schemas.openxmlformats.org/drawingml/2006/main" xmlns:r="http://schemas.openxmlformats.org/officeDocument/2006/relationships" xmlns:p="http://schemas.openxmlformats.org/presentationml/2006/main">
  <p:tag name="TIMING" val="|0.9|1.3"/>
</p:tagLst>
</file>

<file path=ppt/theme/theme1.xml><?xml version="1.0" encoding="utf-8"?>
<a:theme xmlns:a="http://schemas.openxmlformats.org/drawingml/2006/main" name="World Informatics Day by Slidesgo">
  <a:themeElements>
    <a:clrScheme name="Simple Light">
      <a:dk1>
        <a:srgbClr val="FFFFFF"/>
      </a:dk1>
      <a:lt1>
        <a:srgbClr val="0C1C29"/>
      </a:lt1>
      <a:dk2>
        <a:srgbClr val="E0F4FB"/>
      </a:dk2>
      <a:lt2>
        <a:srgbClr val="8CDFF1"/>
      </a:lt2>
      <a:accent1>
        <a:srgbClr val="02B2FB"/>
      </a:accent1>
      <a:accent2>
        <a:srgbClr val="4DA6C6"/>
      </a:accent2>
      <a:accent3>
        <a:srgbClr val="0E5279"/>
      </a:accent3>
      <a:accent4>
        <a:srgbClr val="09364D"/>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625</TotalTime>
  <Words>1191</Words>
  <Application>Microsoft Office PowerPoint</Application>
  <PresentationFormat>Affichage à l'écran (16:9)</PresentationFormat>
  <Paragraphs>146</Paragraphs>
  <Slides>25</Slides>
  <Notes>7</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25</vt:i4>
      </vt:variant>
    </vt:vector>
  </HeadingPairs>
  <TitlesOfParts>
    <vt:vector size="33" baseType="lpstr">
      <vt:lpstr>Calibri</vt:lpstr>
      <vt:lpstr>Wingdings</vt:lpstr>
      <vt:lpstr>Roboto</vt:lpstr>
      <vt:lpstr>Zen Dots</vt:lpstr>
      <vt:lpstr>Times New Roman</vt:lpstr>
      <vt:lpstr>Nunito Light</vt:lpstr>
      <vt:lpstr>Arial</vt:lpstr>
      <vt:lpstr>World Informatics Day by Slidesgo</vt:lpstr>
      <vt:lpstr>Présentation PowerPoint</vt:lpstr>
      <vt:lpstr>Table of contents</vt:lpstr>
      <vt:lpstr>Introduction</vt:lpstr>
      <vt:lpstr>Introduction</vt:lpstr>
      <vt:lpstr>Présentation PowerPoint</vt:lpstr>
      <vt:lpstr>TIC</vt:lpstr>
      <vt:lpstr>Examples</vt:lpstr>
      <vt:lpstr>Evolution of TIC</vt:lpstr>
      <vt:lpstr>Présentation PowerPoint</vt:lpstr>
      <vt:lpstr>Google Services</vt:lpstr>
      <vt:lpstr>04 Microsoft tools</vt:lpstr>
      <vt:lpstr>Microsoft Tools</vt:lpstr>
      <vt:lpstr>Examples</vt:lpstr>
      <vt:lpstr>05 Git and GitHub</vt:lpstr>
      <vt:lpstr>Git and GitHub</vt:lpstr>
      <vt:lpstr>Difference between Git and GitHUB</vt:lpstr>
      <vt:lpstr>Comparison</vt:lpstr>
      <vt:lpstr>06 Integration of TIC in business</vt:lpstr>
      <vt:lpstr>Integration of TIC in business </vt:lpstr>
      <vt:lpstr>07 Challenges in Implemnting TIC</vt:lpstr>
      <vt:lpstr>Challenges in Implementing TIC </vt:lpstr>
      <vt:lpstr>08 Future Trends in TIC</vt:lpstr>
      <vt:lpstr>Future Trends in TIC</vt:lpstr>
      <vt:lpstr>09 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World Informatics Day</dc:title>
  <dc:creator>Akkouchi Nesrine</dc:creator>
  <cp:lastModifiedBy>DELL</cp:lastModifiedBy>
  <cp:revision>36</cp:revision>
  <dcterms:modified xsi:type="dcterms:W3CDTF">2024-01-02T18:49:10Z</dcterms:modified>
</cp:coreProperties>
</file>